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Catamaran"/>
      <p:regular r:id="rId24"/>
      <p:bold r:id="rId25"/>
    </p:embeddedFont>
    <p:embeddedFont>
      <p:font typeface="Roboto Medium"/>
      <p:regular r:id="rId26"/>
      <p:bold r:id="rId27"/>
      <p:italic r:id="rId28"/>
      <p:boldItalic r:id="rId29"/>
    </p:embeddedFont>
    <p:embeddedFont>
      <p:font typeface="Anaheim"/>
      <p:regular r:id="rId30"/>
      <p:bold r:id="rId31"/>
    </p:embeddedFont>
    <p:embeddedFont>
      <p:font typeface="Inter"/>
      <p:regular r:id="rId32"/>
      <p:bold r:id="rId33"/>
      <p:italic r:id="rId34"/>
      <p:boldItalic r:id="rId35"/>
    </p:embeddedFont>
    <p:embeddedFont>
      <p:font typeface="Fira Sans Extra Condensed Medium"/>
      <p:regular r:id="rId36"/>
      <p:bold r:id="rId37"/>
      <p:italic r:id="rId38"/>
      <p:boldItalic r:id="rId39"/>
    </p:embeddedFont>
    <p:embeddedFont>
      <p:font typeface="EB Garamond"/>
      <p:regular r:id="rId40"/>
      <p:bold r:id="rId41"/>
      <p:italic r:id="rId42"/>
      <p:boldItalic r:id="rId43"/>
    </p:embeddedFont>
    <p:embeddedFont>
      <p:font typeface="Century Gothic"/>
      <p:regular r:id="rId44"/>
      <p:bold r:id="rId45"/>
      <p:italic r:id="rId46"/>
      <p:boldItalic r:id="rId47"/>
    </p:embeddedFont>
    <p:embeddedFont>
      <p:font typeface="Montserrat SemiBold"/>
      <p:regular r:id="rId48"/>
      <p:bold r:id="rId49"/>
      <p:italic r:id="rId50"/>
      <p:boldItalic r:id="rId51"/>
    </p:embeddedFont>
    <p:embeddedFont>
      <p:font typeface="Roboto"/>
      <p:regular r:id="rId52"/>
      <p:bold r:id="rId53"/>
      <p:italic r:id="rId54"/>
      <p:boldItalic r:id="rId55"/>
    </p:embeddedFont>
    <p:embeddedFont>
      <p:font typeface="Lato"/>
      <p:regular r:id="rId56"/>
      <p:bold r:id="rId57"/>
      <p:italic r:id="rId58"/>
      <p:boldItalic r:id="rId59"/>
    </p:embeddedFont>
    <p:embeddedFont>
      <p:font typeface="Montserrat Medium"/>
      <p:regular r:id="rId60"/>
      <p:bold r:id="rId61"/>
      <p:italic r:id="rId62"/>
      <p:boldItalic r:id="rId63"/>
    </p:embeddedFont>
    <p:embeddedFont>
      <p:font typeface="DM Sans"/>
      <p:regular r:id="rId64"/>
      <p:bold r:id="rId65"/>
      <p:italic r:id="rId66"/>
      <p:boldItalic r:id="rId67"/>
    </p:embeddedFont>
    <p:embeddedFont>
      <p:font typeface="Fira Sans Extra Condensed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280A52-C6D3-4776-930C-B00E57D43818}">
  <a:tblStyle styleId="{65280A52-C6D3-4776-930C-B00E57D438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regular.fntdata"/><Relationship Id="rId42" Type="http://schemas.openxmlformats.org/officeDocument/2006/relationships/font" Target="fonts/EBGaramond-italic.fntdata"/><Relationship Id="rId41" Type="http://schemas.openxmlformats.org/officeDocument/2006/relationships/font" Target="fonts/EBGaramond-bold.fntdata"/><Relationship Id="rId44" Type="http://schemas.openxmlformats.org/officeDocument/2006/relationships/font" Target="fonts/CenturyGothic-regular.fntdata"/><Relationship Id="rId43" Type="http://schemas.openxmlformats.org/officeDocument/2006/relationships/font" Target="fonts/EBGaramond-boldItalic.fntdata"/><Relationship Id="rId46" Type="http://schemas.openxmlformats.org/officeDocument/2006/relationships/font" Target="fonts/CenturyGothic-italic.fntdata"/><Relationship Id="rId45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MontserratSemiBold-regular.fntdata"/><Relationship Id="rId47" Type="http://schemas.openxmlformats.org/officeDocument/2006/relationships/font" Target="fonts/CenturyGothic-boldItalic.fntdata"/><Relationship Id="rId49" Type="http://schemas.openxmlformats.org/officeDocument/2006/relationships/font" Target="fonts/Montserrat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naheim-bold.fntdata"/><Relationship Id="rId30" Type="http://schemas.openxmlformats.org/officeDocument/2006/relationships/font" Target="fonts/Anaheim-regular.fntdata"/><Relationship Id="rId33" Type="http://schemas.openxmlformats.org/officeDocument/2006/relationships/font" Target="fonts/Inter-bold.fntdata"/><Relationship Id="rId32" Type="http://schemas.openxmlformats.org/officeDocument/2006/relationships/font" Target="fonts/Inter-regular.fntdata"/><Relationship Id="rId35" Type="http://schemas.openxmlformats.org/officeDocument/2006/relationships/font" Target="fonts/Inter-boldItalic.fntdata"/><Relationship Id="rId34" Type="http://schemas.openxmlformats.org/officeDocument/2006/relationships/font" Target="fonts/Inter-italic.fntdata"/><Relationship Id="rId71" Type="http://schemas.openxmlformats.org/officeDocument/2006/relationships/font" Target="fonts/FiraSansExtraCondensed-boldItalic.fntdata"/><Relationship Id="rId70" Type="http://schemas.openxmlformats.org/officeDocument/2006/relationships/font" Target="fonts/FiraSansExtraCondensed-italic.fntdata"/><Relationship Id="rId37" Type="http://schemas.openxmlformats.org/officeDocument/2006/relationships/font" Target="fonts/FiraSansExtraCondensedMedium-bold.fntdata"/><Relationship Id="rId36" Type="http://schemas.openxmlformats.org/officeDocument/2006/relationships/font" Target="fonts/FiraSansExtraCondensedMedium-regular.fntdata"/><Relationship Id="rId39" Type="http://schemas.openxmlformats.org/officeDocument/2006/relationships/font" Target="fonts/FiraSansExtraCondensedMedium-boldItalic.fntdata"/><Relationship Id="rId38" Type="http://schemas.openxmlformats.org/officeDocument/2006/relationships/font" Target="fonts/FiraSansExtraCondensedMedium-italic.fntdata"/><Relationship Id="rId62" Type="http://schemas.openxmlformats.org/officeDocument/2006/relationships/font" Target="fonts/MontserratMedium-italic.fntdata"/><Relationship Id="rId61" Type="http://schemas.openxmlformats.org/officeDocument/2006/relationships/font" Target="fonts/MontserratMedium-bold.fntdata"/><Relationship Id="rId20" Type="http://schemas.openxmlformats.org/officeDocument/2006/relationships/slide" Target="slides/slide14.xml"/><Relationship Id="rId64" Type="http://schemas.openxmlformats.org/officeDocument/2006/relationships/font" Target="fonts/DMSans-regular.fntdata"/><Relationship Id="rId63" Type="http://schemas.openxmlformats.org/officeDocument/2006/relationships/font" Target="fonts/MontserratMedium-boldItalic.fntdata"/><Relationship Id="rId22" Type="http://schemas.openxmlformats.org/officeDocument/2006/relationships/slide" Target="slides/slide16.xml"/><Relationship Id="rId66" Type="http://schemas.openxmlformats.org/officeDocument/2006/relationships/font" Target="fonts/DMSans-italic.fntdata"/><Relationship Id="rId21" Type="http://schemas.openxmlformats.org/officeDocument/2006/relationships/slide" Target="slides/slide15.xml"/><Relationship Id="rId65" Type="http://schemas.openxmlformats.org/officeDocument/2006/relationships/font" Target="fonts/DMSans-bold.fntdata"/><Relationship Id="rId24" Type="http://schemas.openxmlformats.org/officeDocument/2006/relationships/font" Target="fonts/Catamaran-regular.fntdata"/><Relationship Id="rId68" Type="http://schemas.openxmlformats.org/officeDocument/2006/relationships/font" Target="fonts/FiraSansExtraCondensed-regular.fntdata"/><Relationship Id="rId23" Type="http://schemas.openxmlformats.org/officeDocument/2006/relationships/slide" Target="slides/slide17.xml"/><Relationship Id="rId67" Type="http://schemas.openxmlformats.org/officeDocument/2006/relationships/font" Target="fonts/DMSans-boldItalic.fntdata"/><Relationship Id="rId60" Type="http://schemas.openxmlformats.org/officeDocument/2006/relationships/font" Target="fonts/MontserratMedium-regular.fntdata"/><Relationship Id="rId26" Type="http://schemas.openxmlformats.org/officeDocument/2006/relationships/font" Target="fonts/RobotoMedium-regular.fntdata"/><Relationship Id="rId25" Type="http://schemas.openxmlformats.org/officeDocument/2006/relationships/font" Target="fonts/Catamaran-bold.fntdata"/><Relationship Id="rId69" Type="http://schemas.openxmlformats.org/officeDocument/2006/relationships/font" Target="fonts/FiraSansExtraCondensed-bold.fntdata"/><Relationship Id="rId28" Type="http://schemas.openxmlformats.org/officeDocument/2006/relationships/font" Target="fonts/RobotoMedium-italic.fntdata"/><Relationship Id="rId27" Type="http://schemas.openxmlformats.org/officeDocument/2006/relationships/font" Target="fonts/RobotoMedium-bold.fntdata"/><Relationship Id="rId29" Type="http://schemas.openxmlformats.org/officeDocument/2006/relationships/font" Target="fonts/RobotoMedium-boldItalic.fntdata"/><Relationship Id="rId51" Type="http://schemas.openxmlformats.org/officeDocument/2006/relationships/font" Target="fonts/MontserratSemiBold-boldItalic.fntdata"/><Relationship Id="rId50" Type="http://schemas.openxmlformats.org/officeDocument/2006/relationships/font" Target="fonts/MontserratSemiBold-italic.fntdata"/><Relationship Id="rId53" Type="http://schemas.openxmlformats.org/officeDocument/2006/relationships/font" Target="fonts/Roboto-bold.fntdata"/><Relationship Id="rId52" Type="http://schemas.openxmlformats.org/officeDocument/2006/relationships/font" Target="fonts/Roboto-regular.fntdata"/><Relationship Id="rId11" Type="http://schemas.openxmlformats.org/officeDocument/2006/relationships/slide" Target="slides/slide5.xml"/><Relationship Id="rId55" Type="http://schemas.openxmlformats.org/officeDocument/2006/relationships/font" Target="fonts/Roboto-boldItalic.fntdata"/><Relationship Id="rId10" Type="http://schemas.openxmlformats.org/officeDocument/2006/relationships/slide" Target="slides/slide4.xml"/><Relationship Id="rId54" Type="http://schemas.openxmlformats.org/officeDocument/2006/relationships/font" Target="fonts/Roboto-italic.fntdata"/><Relationship Id="rId13" Type="http://schemas.openxmlformats.org/officeDocument/2006/relationships/slide" Target="slides/slide7.xml"/><Relationship Id="rId57" Type="http://schemas.openxmlformats.org/officeDocument/2006/relationships/font" Target="fonts/Lato-bold.fntdata"/><Relationship Id="rId12" Type="http://schemas.openxmlformats.org/officeDocument/2006/relationships/slide" Target="slides/slide6.xml"/><Relationship Id="rId56" Type="http://schemas.openxmlformats.org/officeDocument/2006/relationships/font" Target="fonts/Lato-regular.fntdata"/><Relationship Id="rId15" Type="http://schemas.openxmlformats.org/officeDocument/2006/relationships/slide" Target="slides/slide9.xml"/><Relationship Id="rId59" Type="http://schemas.openxmlformats.org/officeDocument/2006/relationships/font" Target="fonts/Lato-boldItalic.fntdata"/><Relationship Id="rId14" Type="http://schemas.openxmlformats.org/officeDocument/2006/relationships/slide" Target="slides/slide8.xml"/><Relationship Id="rId58" Type="http://schemas.openxmlformats.org/officeDocument/2006/relationships/font" Target="fonts/Lat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33759ea1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33759ea1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7a57367733_0_1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7a57367733_0_1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f37b9ea7d7964ca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f37b9ea7d7964ca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942cc1ff2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942cc1ff2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f37b9ea7d7964ca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2f37b9ea7d7964ca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7a57367733_0_1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7a57367733_0_1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533759ea1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533759ea1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7a57367733_0_18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37a57367733_0_1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37a57367733_0_1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37a57367733_0_1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a5736773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7a5736773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7a57367733_0_9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7a57367733_0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7a57367733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7a57367733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a57367733_0_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a57367733_0_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7a57367733_0_1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7a57367733_0_1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7a57367733_0_1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7a57367733_0_1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7a57367733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7a57367733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52575" y="1551763"/>
            <a:ext cx="3720300" cy="13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03475" y="2799138"/>
            <a:ext cx="2818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2297788" y="1632321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subTitle"/>
          </p:nvPr>
        </p:nvSpPr>
        <p:spPr>
          <a:xfrm>
            <a:off x="5530463" y="1632319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2297788" y="2831523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subTitle"/>
          </p:nvPr>
        </p:nvSpPr>
        <p:spPr>
          <a:xfrm>
            <a:off x="5530463" y="2831810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subTitle"/>
          </p:nvPr>
        </p:nvSpPr>
        <p:spPr>
          <a:xfrm>
            <a:off x="2297788" y="4030725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subTitle"/>
          </p:nvPr>
        </p:nvSpPr>
        <p:spPr>
          <a:xfrm>
            <a:off x="5530463" y="4031300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hasCustomPrompt="1" idx="7" type="title"/>
          </p:nvPr>
        </p:nvSpPr>
        <p:spPr>
          <a:xfrm>
            <a:off x="1612596" y="14273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/>
          <p:nvPr>
            <p:ph hasCustomPrompt="1" idx="8" type="title"/>
          </p:nvPr>
        </p:nvSpPr>
        <p:spPr>
          <a:xfrm>
            <a:off x="1612596" y="26265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hasCustomPrompt="1" idx="9" type="title"/>
          </p:nvPr>
        </p:nvSpPr>
        <p:spPr>
          <a:xfrm>
            <a:off x="4845197" y="14273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/>
          <p:nvPr>
            <p:ph hasCustomPrompt="1" idx="13" type="title"/>
          </p:nvPr>
        </p:nvSpPr>
        <p:spPr>
          <a:xfrm>
            <a:off x="4845197" y="26265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hasCustomPrompt="1" idx="14" type="title"/>
          </p:nvPr>
        </p:nvSpPr>
        <p:spPr>
          <a:xfrm>
            <a:off x="1612596" y="38257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hasCustomPrompt="1" idx="15" type="title"/>
          </p:nvPr>
        </p:nvSpPr>
        <p:spPr>
          <a:xfrm>
            <a:off x="4845197" y="38257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16" type="subTitle"/>
          </p:nvPr>
        </p:nvSpPr>
        <p:spPr>
          <a:xfrm>
            <a:off x="2297788" y="1251925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7" type="subTitle"/>
          </p:nvPr>
        </p:nvSpPr>
        <p:spPr>
          <a:xfrm>
            <a:off x="5530463" y="1251925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8" type="subTitle"/>
          </p:nvPr>
        </p:nvSpPr>
        <p:spPr>
          <a:xfrm>
            <a:off x="2297788" y="3650329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9" type="subTitle"/>
          </p:nvPr>
        </p:nvSpPr>
        <p:spPr>
          <a:xfrm>
            <a:off x="2297788" y="2451127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20" type="subTitle"/>
          </p:nvPr>
        </p:nvSpPr>
        <p:spPr>
          <a:xfrm>
            <a:off x="5530463" y="2451123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21" type="subTitle"/>
          </p:nvPr>
        </p:nvSpPr>
        <p:spPr>
          <a:xfrm>
            <a:off x="5530463" y="3650320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71" name="Google Shape;71;p13"/>
          <p:cNvCxnSpPr/>
          <p:nvPr/>
        </p:nvCxnSpPr>
        <p:spPr>
          <a:xfrm>
            <a:off x="832504" y="422206"/>
            <a:ext cx="482400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 txBox="1"/>
          <p:nvPr>
            <p:ph type="ctrTitle"/>
          </p:nvPr>
        </p:nvSpPr>
        <p:spPr>
          <a:xfrm>
            <a:off x="4331150" y="1444625"/>
            <a:ext cx="4099500" cy="18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4331150" y="3323225"/>
            <a:ext cx="40995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1291500" y="2079575"/>
            <a:ext cx="5067600" cy="151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" name="Google Shape;82;p16"/>
          <p:cNvSpPr txBox="1"/>
          <p:nvPr>
            <p:ph hasCustomPrompt="1" idx="2" type="title"/>
          </p:nvPr>
        </p:nvSpPr>
        <p:spPr>
          <a:xfrm>
            <a:off x="1291500" y="1012925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16"/>
          <p:cNvSpPr txBox="1"/>
          <p:nvPr>
            <p:ph idx="1" type="subTitle"/>
          </p:nvPr>
        </p:nvSpPr>
        <p:spPr>
          <a:xfrm>
            <a:off x="1291500" y="3741725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720000" y="1063350"/>
            <a:ext cx="77040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unito Light"/>
              <a:buChar char="●"/>
              <a:defRPr/>
            </a:lvl1pPr>
            <a:lvl2pPr indent="-3048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○"/>
              <a:defRPr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●"/>
              <a:defRPr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○"/>
              <a:defRPr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●"/>
              <a:defRPr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○"/>
              <a:defRPr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88" name="Google Shape;88;p17"/>
          <p:cNvCxnSpPr/>
          <p:nvPr/>
        </p:nvCxnSpPr>
        <p:spPr>
          <a:xfrm>
            <a:off x="832504" y="422206"/>
            <a:ext cx="482400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720000" y="1065025"/>
            <a:ext cx="3852000" cy="3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unito Light"/>
              <a:buChar char="●"/>
              <a:defRPr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○"/>
              <a:defRPr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●"/>
              <a:defRPr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○"/>
              <a:defRPr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●"/>
              <a:defRPr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○"/>
              <a:defRPr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B0D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572000" y="1065025"/>
            <a:ext cx="3852000" cy="3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unito Light"/>
              <a:buChar char="●"/>
              <a:defRPr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94" name="Google Shape;94;p18"/>
          <p:cNvCxnSpPr/>
          <p:nvPr/>
        </p:nvCxnSpPr>
        <p:spPr>
          <a:xfrm>
            <a:off x="832504" y="422206"/>
            <a:ext cx="482400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98" name="Google Shape;98;p19"/>
          <p:cNvCxnSpPr/>
          <p:nvPr/>
        </p:nvCxnSpPr>
        <p:spPr>
          <a:xfrm>
            <a:off x="832504" y="422206"/>
            <a:ext cx="482400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" type="subTitle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103" name="Google Shape;103;p20"/>
          <p:cNvCxnSpPr/>
          <p:nvPr/>
        </p:nvCxnSpPr>
        <p:spPr>
          <a:xfrm>
            <a:off x="832504" y="422206"/>
            <a:ext cx="482400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2"/>
          <p:cNvSpPr txBox="1"/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" type="subTitle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3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4"/>
          <p:cNvSpPr txBox="1"/>
          <p:nvPr>
            <p:ph hasCustomPrompt="1" type="title"/>
          </p:nvPr>
        </p:nvSpPr>
        <p:spPr>
          <a:xfrm>
            <a:off x="1284000" y="1057549"/>
            <a:ext cx="6576000" cy="171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7" name="Google Shape;117;p24"/>
          <p:cNvSpPr txBox="1"/>
          <p:nvPr>
            <p:ph idx="1" type="subTitle"/>
          </p:nvPr>
        </p:nvSpPr>
        <p:spPr>
          <a:xfrm>
            <a:off x="1284000" y="2774099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" type="subTitle"/>
          </p:nvPr>
        </p:nvSpPr>
        <p:spPr>
          <a:xfrm>
            <a:off x="2297788" y="1632321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2" type="subTitle"/>
          </p:nvPr>
        </p:nvSpPr>
        <p:spPr>
          <a:xfrm>
            <a:off x="5530463" y="1632319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3" type="subTitle"/>
          </p:nvPr>
        </p:nvSpPr>
        <p:spPr>
          <a:xfrm>
            <a:off x="2297788" y="2831523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4" type="subTitle"/>
          </p:nvPr>
        </p:nvSpPr>
        <p:spPr>
          <a:xfrm>
            <a:off x="5530463" y="2831810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5" type="subTitle"/>
          </p:nvPr>
        </p:nvSpPr>
        <p:spPr>
          <a:xfrm>
            <a:off x="2297788" y="4030725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6" type="subTitle"/>
          </p:nvPr>
        </p:nvSpPr>
        <p:spPr>
          <a:xfrm>
            <a:off x="5530463" y="4031300"/>
            <a:ext cx="20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hasCustomPrompt="1" idx="7" type="title"/>
          </p:nvPr>
        </p:nvSpPr>
        <p:spPr>
          <a:xfrm>
            <a:off x="1612596" y="14273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26"/>
          <p:cNvSpPr txBox="1"/>
          <p:nvPr>
            <p:ph hasCustomPrompt="1" idx="8" type="title"/>
          </p:nvPr>
        </p:nvSpPr>
        <p:spPr>
          <a:xfrm>
            <a:off x="1612596" y="26265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26"/>
          <p:cNvSpPr txBox="1"/>
          <p:nvPr>
            <p:ph hasCustomPrompt="1" idx="9" type="title"/>
          </p:nvPr>
        </p:nvSpPr>
        <p:spPr>
          <a:xfrm>
            <a:off x="4845197" y="14273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26"/>
          <p:cNvSpPr txBox="1"/>
          <p:nvPr>
            <p:ph hasCustomPrompt="1" idx="13" type="title"/>
          </p:nvPr>
        </p:nvSpPr>
        <p:spPr>
          <a:xfrm>
            <a:off x="4845197" y="26265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2" name="Google Shape;132;p26"/>
          <p:cNvSpPr txBox="1"/>
          <p:nvPr>
            <p:ph hasCustomPrompt="1" idx="14" type="title"/>
          </p:nvPr>
        </p:nvSpPr>
        <p:spPr>
          <a:xfrm>
            <a:off x="1612596" y="38257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26"/>
          <p:cNvSpPr txBox="1"/>
          <p:nvPr>
            <p:ph hasCustomPrompt="1" idx="15" type="title"/>
          </p:nvPr>
        </p:nvSpPr>
        <p:spPr>
          <a:xfrm>
            <a:off x="4845197" y="3825769"/>
            <a:ext cx="620100" cy="39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" name="Google Shape;134;p26"/>
          <p:cNvSpPr txBox="1"/>
          <p:nvPr>
            <p:ph idx="16" type="subTitle"/>
          </p:nvPr>
        </p:nvSpPr>
        <p:spPr>
          <a:xfrm>
            <a:off x="2297788" y="1251925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7" type="subTitle"/>
          </p:nvPr>
        </p:nvSpPr>
        <p:spPr>
          <a:xfrm>
            <a:off x="5530463" y="1251925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8" type="subTitle"/>
          </p:nvPr>
        </p:nvSpPr>
        <p:spPr>
          <a:xfrm>
            <a:off x="2297788" y="3650329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9" type="subTitle"/>
          </p:nvPr>
        </p:nvSpPr>
        <p:spPr>
          <a:xfrm>
            <a:off x="2297788" y="2451127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20" type="subTitle"/>
          </p:nvPr>
        </p:nvSpPr>
        <p:spPr>
          <a:xfrm>
            <a:off x="5530463" y="2451123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9" name="Google Shape;139;p26"/>
          <p:cNvSpPr txBox="1"/>
          <p:nvPr>
            <p:ph idx="21" type="subTitle"/>
          </p:nvPr>
        </p:nvSpPr>
        <p:spPr>
          <a:xfrm>
            <a:off x="5530463" y="3650320"/>
            <a:ext cx="20067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140" name="Google Shape;140;p26"/>
          <p:cNvCxnSpPr/>
          <p:nvPr/>
        </p:nvCxnSpPr>
        <p:spPr>
          <a:xfrm>
            <a:off x="832504" y="422206"/>
            <a:ext cx="482400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1207484" y="3344677"/>
            <a:ext cx="28596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</a:t>
            </a:r>
            <a:r>
              <a:rPr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1207475" y="626275"/>
            <a:ext cx="32430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" type="subTitle"/>
          </p:nvPr>
        </p:nvSpPr>
        <p:spPr>
          <a:xfrm>
            <a:off x="1207476" y="1537203"/>
            <a:ext cx="32430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-4000" y="-2"/>
            <a:ext cx="9152001" cy="5148001"/>
          </a:xfrm>
          <a:custGeom>
            <a:rect b="b" l="l" r="r" t="t"/>
            <a:pathLst>
              <a:path extrusionOk="0" h="4371975" w="7772400">
                <a:moveTo>
                  <a:pt x="0" y="0"/>
                </a:moveTo>
                <a:lnTo>
                  <a:pt x="0" y="4371975"/>
                </a:lnTo>
                <a:lnTo>
                  <a:pt x="7772400" y="4371975"/>
                </a:lnTo>
                <a:lnTo>
                  <a:pt x="7772400" y="0"/>
                </a:lnTo>
                <a:close/>
                <a:moveTo>
                  <a:pt x="7561770" y="3872538"/>
                </a:moveTo>
                <a:cubicBezTo>
                  <a:pt x="7561770" y="4032112"/>
                  <a:pt x="7432410" y="4161473"/>
                  <a:pt x="7272836" y="4161473"/>
                </a:cubicBezTo>
                <a:lnTo>
                  <a:pt x="499564" y="4161473"/>
                </a:lnTo>
                <a:cubicBezTo>
                  <a:pt x="339990" y="4161473"/>
                  <a:pt x="210630" y="4032112"/>
                  <a:pt x="210630" y="3872538"/>
                </a:cubicBezTo>
                <a:lnTo>
                  <a:pt x="210630" y="499437"/>
                </a:lnTo>
                <a:cubicBezTo>
                  <a:pt x="210630" y="339863"/>
                  <a:pt x="339990" y="210502"/>
                  <a:pt x="499564" y="210502"/>
                </a:cubicBezTo>
                <a:lnTo>
                  <a:pt x="7272836" y="210503"/>
                </a:lnTo>
                <a:cubicBezTo>
                  <a:pt x="7432410" y="210502"/>
                  <a:pt x="7561770" y="339863"/>
                  <a:pt x="7561770" y="499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92425" y="541650"/>
            <a:ext cx="73590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92425" y="1676401"/>
            <a:ext cx="7359000" cy="26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92425" y="541650"/>
            <a:ext cx="73590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483550" y="329700"/>
            <a:ext cx="4176900" cy="4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2425" y="541650"/>
            <a:ext cx="7359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2425" y="1676401"/>
            <a:ext cx="73590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b="1" sz="3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b="1" sz="3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b="1" sz="3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b="1" sz="3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b="1" sz="3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b="1" sz="3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b="1" sz="3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b="1" sz="3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"/>
              <a:buNone/>
              <a:defRPr b="1" sz="3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●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○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Char char="■"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erridata.dnp.gov.co/" TargetMode="External"/><Relationship Id="rId4" Type="http://schemas.openxmlformats.org/officeDocument/2006/relationships/hyperlink" Target="https://www.datos.gov.co/" TargetMode="External"/><Relationship Id="rId5" Type="http://schemas.openxmlformats.org/officeDocument/2006/relationships/hyperlink" Target="https://snies.mineducacion.gov.co/portal/ESTADISTICAS/Bases-consolidadas/" TargetMode="External"/><Relationship Id="rId6" Type="http://schemas.openxmlformats.org/officeDocument/2006/relationships/hyperlink" Target="https://www.dane.gov.co/index.php/estadisticas-por-tema/educacion/poblacion-escolarizada/educacion-forma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ctrTitle"/>
          </p:nvPr>
        </p:nvSpPr>
        <p:spPr>
          <a:xfrm>
            <a:off x="815125" y="664438"/>
            <a:ext cx="3720300" cy="13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2"/>
                </a:solidFill>
              </a:rPr>
              <a:t>INDICADORES</a:t>
            </a:r>
            <a:endParaRPr sz="4900">
              <a:solidFill>
                <a:schemeClr val="dk2"/>
              </a:solidFill>
            </a:endParaRPr>
          </a:p>
        </p:txBody>
      </p:sp>
      <p:grpSp>
        <p:nvGrpSpPr>
          <p:cNvPr id="153" name="Google Shape;153;p29"/>
          <p:cNvGrpSpPr/>
          <p:nvPr/>
        </p:nvGrpSpPr>
        <p:grpSpPr>
          <a:xfrm>
            <a:off x="5231993" y="1550323"/>
            <a:ext cx="3973673" cy="4873791"/>
            <a:chOff x="749325" y="1183500"/>
            <a:chExt cx="2484167" cy="3046881"/>
          </a:xfrm>
        </p:grpSpPr>
        <p:sp>
          <p:nvSpPr>
            <p:cNvPr id="154" name="Google Shape;154;p29"/>
            <p:cNvSpPr/>
            <p:nvPr/>
          </p:nvSpPr>
          <p:spPr>
            <a:xfrm>
              <a:off x="2036290" y="1183500"/>
              <a:ext cx="1197202" cy="911046"/>
            </a:xfrm>
            <a:custGeom>
              <a:rect b="b" l="l" r="r" t="t"/>
              <a:pathLst>
                <a:path extrusionOk="0" h="28278" w="37160">
                  <a:moveTo>
                    <a:pt x="14161" y="0"/>
                  </a:moveTo>
                  <a:cubicBezTo>
                    <a:pt x="9381" y="0"/>
                    <a:pt x="4615" y="667"/>
                    <a:pt x="0" y="1953"/>
                  </a:cubicBezTo>
                  <a:lnTo>
                    <a:pt x="6073" y="28278"/>
                  </a:lnTo>
                  <a:cubicBezTo>
                    <a:pt x="12669" y="23861"/>
                    <a:pt x="20170" y="21003"/>
                    <a:pt x="28028" y="19908"/>
                  </a:cubicBezTo>
                  <a:lnTo>
                    <a:pt x="37160" y="5180"/>
                  </a:lnTo>
                  <a:cubicBezTo>
                    <a:pt x="30052" y="1774"/>
                    <a:pt x="22258" y="1"/>
                    <a:pt x="14367" y="1"/>
                  </a:cubicBezTo>
                  <a:cubicBezTo>
                    <a:pt x="14341" y="1"/>
                    <a:pt x="14314" y="1"/>
                    <a:pt x="14288" y="1"/>
                  </a:cubicBezTo>
                  <a:cubicBezTo>
                    <a:pt x="14246" y="1"/>
                    <a:pt x="14203" y="0"/>
                    <a:pt x="14161" y="0"/>
                  </a:cubicBezTo>
                  <a:close/>
                </a:path>
              </a:pathLst>
            </a:custGeom>
            <a:gradFill>
              <a:gsLst>
                <a:gs pos="0">
                  <a:srgbClr val="68C5CF"/>
                </a:gs>
                <a:gs pos="100000">
                  <a:srgbClr val="327B8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75850" lIns="75850" spcFirstLastPara="1" rIns="75850" wrap="square" tIns="75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1041249" y="1268651"/>
              <a:ext cx="1122812" cy="1217177"/>
            </a:xfrm>
            <a:custGeom>
              <a:rect b="b" l="l" r="r" t="t"/>
              <a:pathLst>
                <a:path extrusionOk="0" h="37780" w="34851">
                  <a:moveTo>
                    <a:pt x="28611" y="1"/>
                  </a:moveTo>
                  <a:cubicBezTo>
                    <a:pt x="16681" y="3942"/>
                    <a:pt x="6537" y="12002"/>
                    <a:pt x="1" y="22718"/>
                  </a:cubicBezTo>
                  <a:lnTo>
                    <a:pt x="24075" y="37779"/>
                  </a:lnTo>
                  <a:cubicBezTo>
                    <a:pt x="27135" y="33719"/>
                    <a:pt x="30766" y="30135"/>
                    <a:pt x="34850" y="27111"/>
                  </a:cubicBezTo>
                  <a:lnTo>
                    <a:pt x="28611" y="1"/>
                  </a:lnTo>
                  <a:close/>
                </a:path>
              </a:pathLst>
            </a:custGeom>
            <a:gradFill>
              <a:gsLst>
                <a:gs pos="0">
                  <a:srgbClr val="94CFAD"/>
                </a:gs>
                <a:gs pos="100000">
                  <a:srgbClr val="4D946A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75850" lIns="75850" spcFirstLastPara="1" rIns="75850" wrap="square" tIns="75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835636" y="3115269"/>
              <a:ext cx="723122" cy="1115112"/>
            </a:xfrm>
            <a:custGeom>
              <a:rect b="b" l="l" r="r" t="t"/>
              <a:pathLst>
                <a:path extrusionOk="0" h="34612" w="22445">
                  <a:moveTo>
                    <a:pt x="21218" y="0"/>
                  </a:moveTo>
                  <a:lnTo>
                    <a:pt x="1" y="4894"/>
                  </a:lnTo>
                  <a:cubicBezTo>
                    <a:pt x="2739" y="16681"/>
                    <a:pt x="9419" y="27170"/>
                    <a:pt x="18956" y="34612"/>
                  </a:cubicBezTo>
                  <a:lnTo>
                    <a:pt x="22444" y="29004"/>
                  </a:lnTo>
                  <a:cubicBezTo>
                    <a:pt x="19348" y="19634"/>
                    <a:pt x="18932" y="9597"/>
                    <a:pt x="21218" y="0"/>
                  </a:cubicBezTo>
                  <a:close/>
                </a:path>
              </a:pathLst>
            </a:custGeom>
            <a:gradFill>
              <a:gsLst>
                <a:gs pos="0">
                  <a:srgbClr val="4BB9E4"/>
                </a:gs>
                <a:gs pos="100000">
                  <a:srgbClr val="1D6F90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75850" lIns="75850" spcFirstLastPara="1" rIns="75850" wrap="square" tIns="75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749325" y="2066907"/>
              <a:ext cx="1022326" cy="1130866"/>
            </a:xfrm>
            <a:custGeom>
              <a:rect b="b" l="l" r="r" t="t"/>
              <a:pathLst>
                <a:path extrusionOk="0" h="35101" w="31732">
                  <a:moveTo>
                    <a:pt x="7859" y="1"/>
                  </a:moveTo>
                  <a:cubicBezTo>
                    <a:pt x="2001" y="10704"/>
                    <a:pt x="1" y="23099"/>
                    <a:pt x="2204" y="35100"/>
                  </a:cubicBezTo>
                  <a:lnTo>
                    <a:pt x="24587" y="29933"/>
                  </a:lnTo>
                  <a:cubicBezTo>
                    <a:pt x="26159" y="24587"/>
                    <a:pt x="28576" y="19527"/>
                    <a:pt x="31731" y="14931"/>
                  </a:cubicBezTo>
                  <a:lnTo>
                    <a:pt x="7859" y="1"/>
                  </a:lnTo>
                  <a:close/>
                </a:path>
              </a:pathLst>
            </a:custGeom>
            <a:gradFill>
              <a:gsLst>
                <a:gs pos="0">
                  <a:srgbClr val="68C5CF"/>
                </a:gs>
                <a:gs pos="100000">
                  <a:srgbClr val="327B83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75850" lIns="75850" spcFirstLastPara="1" rIns="75850" wrap="square" tIns="75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" name="Google Shape;158;p29"/>
            <p:cNvGrpSpPr/>
            <p:nvPr/>
          </p:nvGrpSpPr>
          <p:grpSpPr>
            <a:xfrm>
              <a:off x="1817288" y="2094552"/>
              <a:ext cx="963660" cy="1341533"/>
              <a:chOff x="2048919" y="2065650"/>
              <a:chExt cx="874464" cy="1217362"/>
            </a:xfrm>
          </p:grpSpPr>
          <p:sp>
            <p:nvSpPr>
              <p:cNvPr id="159" name="Google Shape;159;p29"/>
              <p:cNvSpPr/>
              <p:nvPr/>
            </p:nvSpPr>
            <p:spPr>
              <a:xfrm>
                <a:off x="2048919" y="2065650"/>
                <a:ext cx="858822" cy="1138011"/>
              </a:xfrm>
              <a:custGeom>
                <a:rect b="b" l="l" r="r" t="t"/>
                <a:pathLst>
                  <a:path extrusionOk="0" h="38923" w="29374">
                    <a:moveTo>
                      <a:pt x="0" y="1"/>
                    </a:moveTo>
                    <a:lnTo>
                      <a:pt x="18848" y="38922"/>
                    </a:lnTo>
                    <a:cubicBezTo>
                      <a:pt x="17979" y="36124"/>
                      <a:pt x="19039" y="33088"/>
                      <a:pt x="21456" y="31433"/>
                    </a:cubicBezTo>
                    <a:cubicBezTo>
                      <a:pt x="22590" y="30657"/>
                      <a:pt x="23897" y="30273"/>
                      <a:pt x="25202" y="30273"/>
                    </a:cubicBezTo>
                    <a:cubicBezTo>
                      <a:pt x="26679" y="30273"/>
                      <a:pt x="28153" y="30764"/>
                      <a:pt x="29373" y="31731"/>
                    </a:cubicBez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rgbClr val="7A7A7A"/>
                  </a:gs>
                  <a:gs pos="100000">
                    <a:srgbClr val="393939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75850" lIns="75850" spcFirstLastPara="1" rIns="75850" wrap="square" tIns="75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9"/>
              <p:cNvSpPr/>
              <p:nvPr/>
            </p:nvSpPr>
            <p:spPr>
              <a:xfrm>
                <a:off x="2648376" y="3007975"/>
                <a:ext cx="275008" cy="275037"/>
              </a:xfrm>
              <a:custGeom>
                <a:rect b="b" l="l" r="r" t="t"/>
                <a:pathLst>
                  <a:path extrusionOk="0" h="9407" w="9406">
                    <a:moveTo>
                      <a:pt x="4703" y="1"/>
                    </a:moveTo>
                    <a:cubicBezTo>
                      <a:pt x="2107" y="1"/>
                      <a:pt x="0" y="2108"/>
                      <a:pt x="0" y="4704"/>
                    </a:cubicBezTo>
                    <a:cubicBezTo>
                      <a:pt x="0" y="7299"/>
                      <a:pt x="2107" y="9407"/>
                      <a:pt x="4703" y="9407"/>
                    </a:cubicBezTo>
                    <a:cubicBezTo>
                      <a:pt x="7299" y="9407"/>
                      <a:pt x="9406" y="7299"/>
                      <a:pt x="9406" y="4704"/>
                    </a:cubicBezTo>
                    <a:cubicBezTo>
                      <a:pt x="9406" y="2108"/>
                      <a:pt x="7299" y="1"/>
                      <a:pt x="470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7A7A7A"/>
                  </a:gs>
                  <a:gs pos="100000">
                    <a:srgbClr val="393939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75850" lIns="75850" spcFirstLastPara="1" rIns="75850" wrap="square" tIns="75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25" y="2197650"/>
            <a:ext cx="3720300" cy="10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8"/>
          <p:cNvSpPr/>
          <p:nvPr/>
        </p:nvSpPr>
        <p:spPr>
          <a:xfrm>
            <a:off x="4844909" y="3120835"/>
            <a:ext cx="776100" cy="549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b" bIns="20115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</a:t>
            </a:r>
            <a:endParaRPr b="1"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3" name="Google Shape;583;p38"/>
          <p:cNvSpPr/>
          <p:nvPr/>
        </p:nvSpPr>
        <p:spPr>
          <a:xfrm>
            <a:off x="4844909" y="2388680"/>
            <a:ext cx="776100" cy="54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20115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endParaRPr b="1"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4" name="Google Shape;584;p38"/>
          <p:cNvSpPr/>
          <p:nvPr/>
        </p:nvSpPr>
        <p:spPr>
          <a:xfrm>
            <a:off x="4844909" y="924307"/>
            <a:ext cx="776100" cy="54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20115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endParaRPr b="1"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5" name="Google Shape;585;p38"/>
          <p:cNvSpPr/>
          <p:nvPr/>
        </p:nvSpPr>
        <p:spPr>
          <a:xfrm>
            <a:off x="4844909" y="1656483"/>
            <a:ext cx="776100" cy="54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20115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</a:t>
            </a:r>
            <a:endParaRPr b="1"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6" name="Google Shape;586;p38"/>
          <p:cNvSpPr/>
          <p:nvPr/>
        </p:nvSpPr>
        <p:spPr>
          <a:xfrm flipH="1">
            <a:off x="1528524" y="1667814"/>
            <a:ext cx="1588181" cy="1446810"/>
          </a:xfrm>
          <a:custGeom>
            <a:rect b="b" l="l" r="r" t="t"/>
            <a:pathLst>
              <a:path extrusionOk="0" h="1677461" w="1676181">
                <a:moveTo>
                  <a:pt x="838263" y="1677395"/>
                </a:moveTo>
                <a:cubicBezTo>
                  <a:pt x="375615" y="1676872"/>
                  <a:pt x="695" y="1301666"/>
                  <a:pt x="172" y="838665"/>
                </a:cubicBezTo>
                <a:cubicBezTo>
                  <a:pt x="172" y="787056"/>
                  <a:pt x="41978" y="745218"/>
                  <a:pt x="93548" y="745218"/>
                </a:cubicBezTo>
                <a:cubicBezTo>
                  <a:pt x="145118" y="745218"/>
                  <a:pt x="186923" y="787056"/>
                  <a:pt x="186923" y="838665"/>
                </a:cubicBezTo>
                <a:cubicBezTo>
                  <a:pt x="186922" y="1198666"/>
                  <a:pt x="478537" y="1490505"/>
                  <a:pt x="838264" y="1490506"/>
                </a:cubicBezTo>
                <a:cubicBezTo>
                  <a:pt x="1197990" y="1490507"/>
                  <a:pt x="1489607" y="1198669"/>
                  <a:pt x="1489608" y="838668"/>
                </a:cubicBezTo>
                <a:cubicBezTo>
                  <a:pt x="1489609" y="478667"/>
                  <a:pt x="1197994" y="186828"/>
                  <a:pt x="838267" y="186827"/>
                </a:cubicBezTo>
                <a:lnTo>
                  <a:pt x="93548" y="186827"/>
                </a:lnTo>
                <a:cubicBezTo>
                  <a:pt x="41978" y="186827"/>
                  <a:pt x="172" y="144990"/>
                  <a:pt x="172" y="93381"/>
                </a:cubicBezTo>
                <a:cubicBezTo>
                  <a:pt x="172" y="41771"/>
                  <a:pt x="41978" y="-66"/>
                  <a:pt x="93548" y="-66"/>
                </a:cubicBezTo>
                <a:lnTo>
                  <a:pt x="838263" y="-66"/>
                </a:lnTo>
                <a:cubicBezTo>
                  <a:pt x="1301128" y="-66"/>
                  <a:pt x="1676354" y="375446"/>
                  <a:pt x="1676354" y="838665"/>
                </a:cubicBezTo>
                <a:cubicBezTo>
                  <a:pt x="1676354" y="1301883"/>
                  <a:pt x="1301128" y="1677395"/>
                  <a:pt x="838263" y="1677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8"/>
          <p:cNvSpPr/>
          <p:nvPr/>
        </p:nvSpPr>
        <p:spPr>
          <a:xfrm flipH="1">
            <a:off x="1293073" y="1453650"/>
            <a:ext cx="2058593" cy="1875351"/>
          </a:xfrm>
          <a:custGeom>
            <a:rect b="b" l="l" r="r" t="t"/>
            <a:pathLst>
              <a:path extrusionOk="0" h="2174320" w="2172658">
                <a:moveTo>
                  <a:pt x="1086500" y="2174254"/>
                </a:moveTo>
                <a:cubicBezTo>
                  <a:pt x="486818" y="2173577"/>
                  <a:pt x="849" y="1687236"/>
                  <a:pt x="172" y="1087096"/>
                </a:cubicBezTo>
                <a:cubicBezTo>
                  <a:pt x="172" y="1035487"/>
                  <a:pt x="41978" y="993650"/>
                  <a:pt x="93548" y="993650"/>
                </a:cubicBezTo>
                <a:cubicBezTo>
                  <a:pt x="145118" y="993650"/>
                  <a:pt x="186923" y="1035487"/>
                  <a:pt x="186923" y="1087096"/>
                </a:cubicBezTo>
                <a:cubicBezTo>
                  <a:pt x="186925" y="1584300"/>
                  <a:pt x="589681" y="1987362"/>
                  <a:pt x="1086506" y="1987360"/>
                </a:cubicBezTo>
                <a:cubicBezTo>
                  <a:pt x="1583330" y="1987359"/>
                  <a:pt x="1986084" y="1584294"/>
                  <a:pt x="1986083" y="1087091"/>
                </a:cubicBezTo>
                <a:cubicBezTo>
                  <a:pt x="1986081" y="589888"/>
                  <a:pt x="1583325" y="186826"/>
                  <a:pt x="1086500" y="186827"/>
                </a:cubicBezTo>
                <a:lnTo>
                  <a:pt x="93548" y="186827"/>
                </a:lnTo>
                <a:cubicBezTo>
                  <a:pt x="41978" y="186827"/>
                  <a:pt x="172" y="144990"/>
                  <a:pt x="172" y="93381"/>
                </a:cubicBezTo>
                <a:cubicBezTo>
                  <a:pt x="172" y="41771"/>
                  <a:pt x="41978" y="-66"/>
                  <a:pt x="93548" y="-66"/>
                </a:cubicBezTo>
                <a:lnTo>
                  <a:pt x="1086500" y="-66"/>
                </a:lnTo>
                <a:cubicBezTo>
                  <a:pt x="1686464" y="-66"/>
                  <a:pt x="2172831" y="486672"/>
                  <a:pt x="2172831" y="1087094"/>
                </a:cubicBezTo>
                <a:cubicBezTo>
                  <a:pt x="2172831" y="1687516"/>
                  <a:pt x="1686464" y="2174254"/>
                  <a:pt x="1086500" y="21742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8"/>
          <p:cNvSpPr/>
          <p:nvPr/>
        </p:nvSpPr>
        <p:spPr>
          <a:xfrm flipH="1">
            <a:off x="1057116" y="1239492"/>
            <a:ext cx="2575334" cy="2303887"/>
          </a:xfrm>
          <a:custGeom>
            <a:rect b="b" l="l" r="r" t="t"/>
            <a:pathLst>
              <a:path extrusionOk="0" h="2671173" w="2718031">
                <a:moveTo>
                  <a:pt x="1383149" y="2671107"/>
                </a:moveTo>
                <a:cubicBezTo>
                  <a:pt x="646487" y="2671505"/>
                  <a:pt x="48982" y="2074190"/>
                  <a:pt x="48583" y="1336966"/>
                </a:cubicBezTo>
                <a:cubicBezTo>
                  <a:pt x="48583" y="1336485"/>
                  <a:pt x="48583" y="1336004"/>
                  <a:pt x="48583" y="1335523"/>
                </a:cubicBezTo>
                <a:cubicBezTo>
                  <a:pt x="48583" y="1283913"/>
                  <a:pt x="90389" y="1242076"/>
                  <a:pt x="141959" y="1242076"/>
                </a:cubicBezTo>
                <a:cubicBezTo>
                  <a:pt x="193529" y="1242076"/>
                  <a:pt x="235334" y="1283913"/>
                  <a:pt x="235334" y="1335523"/>
                </a:cubicBezTo>
                <a:cubicBezTo>
                  <a:pt x="235336" y="1969928"/>
                  <a:pt x="749232" y="2484214"/>
                  <a:pt x="1383153" y="2484213"/>
                </a:cubicBezTo>
                <a:cubicBezTo>
                  <a:pt x="2017075" y="2484212"/>
                  <a:pt x="2530969" y="1969924"/>
                  <a:pt x="2530968" y="1335518"/>
                </a:cubicBezTo>
                <a:cubicBezTo>
                  <a:pt x="2530967" y="701113"/>
                  <a:pt x="2017071" y="186826"/>
                  <a:pt x="1383149" y="186828"/>
                </a:cubicBezTo>
                <a:lnTo>
                  <a:pt x="93548" y="186827"/>
                </a:lnTo>
                <a:cubicBezTo>
                  <a:pt x="41978" y="186827"/>
                  <a:pt x="172" y="144990"/>
                  <a:pt x="172" y="93381"/>
                </a:cubicBezTo>
                <a:cubicBezTo>
                  <a:pt x="172" y="41771"/>
                  <a:pt x="41978" y="-66"/>
                  <a:pt x="93548" y="-66"/>
                </a:cubicBezTo>
                <a:lnTo>
                  <a:pt x="1383149" y="-66"/>
                </a:lnTo>
                <a:cubicBezTo>
                  <a:pt x="2120210" y="-335"/>
                  <a:pt x="2717935" y="597409"/>
                  <a:pt x="2718204" y="1335033"/>
                </a:cubicBezTo>
                <a:cubicBezTo>
                  <a:pt x="2718473" y="2072657"/>
                  <a:pt x="2121185" y="2670838"/>
                  <a:pt x="1384123" y="2671107"/>
                </a:cubicBezTo>
                <a:cubicBezTo>
                  <a:pt x="1383799" y="2671107"/>
                  <a:pt x="1383474" y="2671107"/>
                  <a:pt x="1383149" y="267110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8"/>
          <p:cNvSpPr/>
          <p:nvPr/>
        </p:nvSpPr>
        <p:spPr>
          <a:xfrm flipH="1">
            <a:off x="821597" y="1025332"/>
            <a:ext cx="3074597" cy="2732422"/>
          </a:xfrm>
          <a:custGeom>
            <a:rect b="b" l="l" r="r" t="t"/>
            <a:pathLst>
              <a:path extrusionOk="0" h="3168026" w="3244957">
                <a:moveTo>
                  <a:pt x="1661795" y="3167960"/>
                </a:moveTo>
                <a:cubicBezTo>
                  <a:pt x="788107" y="3168433"/>
                  <a:pt x="79461" y="2460012"/>
                  <a:pt x="78988" y="1585657"/>
                </a:cubicBezTo>
                <a:cubicBezTo>
                  <a:pt x="78988" y="1585088"/>
                  <a:pt x="78988" y="1584519"/>
                  <a:pt x="78988" y="1583950"/>
                </a:cubicBezTo>
                <a:cubicBezTo>
                  <a:pt x="78988" y="1532340"/>
                  <a:pt x="120794" y="1490503"/>
                  <a:pt x="172364" y="1490503"/>
                </a:cubicBezTo>
                <a:cubicBezTo>
                  <a:pt x="223934" y="1490503"/>
                  <a:pt x="265739" y="1532340"/>
                  <a:pt x="265739" y="1583950"/>
                </a:cubicBezTo>
                <a:cubicBezTo>
                  <a:pt x="265739" y="2354325"/>
                  <a:pt x="892007" y="2981066"/>
                  <a:pt x="1661795" y="2981066"/>
                </a:cubicBezTo>
                <a:cubicBezTo>
                  <a:pt x="2431579" y="2981066"/>
                  <a:pt x="3057852" y="2354325"/>
                  <a:pt x="3057852" y="1583950"/>
                </a:cubicBezTo>
                <a:cubicBezTo>
                  <a:pt x="3057852" y="813574"/>
                  <a:pt x="2431579" y="186827"/>
                  <a:pt x="1661795" y="186827"/>
                </a:cubicBezTo>
                <a:lnTo>
                  <a:pt x="93548" y="186827"/>
                </a:lnTo>
                <a:cubicBezTo>
                  <a:pt x="41978" y="186827"/>
                  <a:pt x="172" y="144990"/>
                  <a:pt x="172" y="93381"/>
                </a:cubicBezTo>
                <a:cubicBezTo>
                  <a:pt x="172" y="41771"/>
                  <a:pt x="41978" y="-66"/>
                  <a:pt x="93548" y="-66"/>
                </a:cubicBezTo>
                <a:lnTo>
                  <a:pt x="1661795" y="-66"/>
                </a:lnTo>
                <a:cubicBezTo>
                  <a:pt x="2535954" y="-359"/>
                  <a:pt x="3244838" y="708590"/>
                  <a:pt x="3245130" y="1583416"/>
                </a:cubicBezTo>
                <a:cubicBezTo>
                  <a:pt x="3245423" y="2458242"/>
                  <a:pt x="2537015" y="3167667"/>
                  <a:pt x="1662856" y="3167960"/>
                </a:cubicBezTo>
                <a:cubicBezTo>
                  <a:pt x="1662502" y="3167960"/>
                  <a:pt x="1662148" y="3167960"/>
                  <a:pt x="1661795" y="31679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8"/>
          <p:cNvSpPr/>
          <p:nvPr/>
        </p:nvSpPr>
        <p:spPr>
          <a:xfrm>
            <a:off x="1925048" y="2028001"/>
            <a:ext cx="796800" cy="725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1" name="Google Shape;591;p38"/>
          <p:cNvSpPr txBox="1"/>
          <p:nvPr/>
        </p:nvSpPr>
        <p:spPr>
          <a:xfrm flipH="1">
            <a:off x="5686500" y="924275"/>
            <a:ext cx="24288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Específico: tener objetivos claramente delineados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592" name="Google Shape;592;p38"/>
          <p:cNvGrpSpPr/>
          <p:nvPr/>
        </p:nvGrpSpPr>
        <p:grpSpPr>
          <a:xfrm>
            <a:off x="2156850" y="2220247"/>
            <a:ext cx="378643" cy="341190"/>
            <a:chOff x="946175" y="3619500"/>
            <a:chExt cx="296975" cy="293825"/>
          </a:xfrm>
        </p:grpSpPr>
        <p:sp>
          <p:nvSpPr>
            <p:cNvPr id="593" name="Google Shape;593;p38"/>
            <p:cNvSpPr/>
            <p:nvPr/>
          </p:nvSpPr>
          <p:spPr>
            <a:xfrm>
              <a:off x="963525" y="3619500"/>
              <a:ext cx="207950" cy="293825"/>
            </a:xfrm>
            <a:custGeom>
              <a:rect b="b" l="l" r="r" t="t"/>
              <a:pathLst>
                <a:path extrusionOk="0" h="11753" w="8318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1185625" y="3688025"/>
              <a:ext cx="57525" cy="55950"/>
            </a:xfrm>
            <a:custGeom>
              <a:rect b="b" l="l" r="r" t="t"/>
              <a:pathLst>
                <a:path extrusionOk="0" h="2238" w="2301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1088075" y="3795925"/>
              <a:ext cx="46375" cy="45025"/>
            </a:xfrm>
            <a:custGeom>
              <a:rect b="b" l="l" r="r" t="t"/>
              <a:pathLst>
                <a:path extrusionOk="0" h="1801" w="1855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1112375" y="3720325"/>
              <a:ext cx="97700" cy="97700"/>
            </a:xfrm>
            <a:custGeom>
              <a:rect b="b" l="l" r="r" t="t"/>
              <a:pathLst>
                <a:path extrusionOk="0" h="3908" w="3908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1120250" y="3623450"/>
              <a:ext cx="47275" cy="47275"/>
            </a:xfrm>
            <a:custGeom>
              <a:rect b="b" l="l" r="r" t="t"/>
              <a:pathLst>
                <a:path extrusionOk="0" h="1891" w="1891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946175" y="3879425"/>
              <a:ext cx="166225" cy="33900"/>
            </a:xfrm>
            <a:custGeom>
              <a:rect b="b" l="l" r="r" t="t"/>
              <a:pathLst>
                <a:path extrusionOk="0" h="1356" w="6649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9" name="Google Shape;599;p38"/>
          <p:cNvSpPr/>
          <p:nvPr/>
        </p:nvSpPr>
        <p:spPr>
          <a:xfrm flipH="1">
            <a:off x="4900946" y="1362839"/>
            <a:ext cx="664302" cy="13900"/>
          </a:xfrm>
          <a:custGeom>
            <a:rect b="b" l="l" r="r" t="t"/>
            <a:pathLst>
              <a:path extrusionOk="0" h="13661" w="644953">
                <a:moveTo>
                  <a:pt x="0" y="0"/>
                </a:moveTo>
                <a:lnTo>
                  <a:pt x="644953" y="0"/>
                </a:lnTo>
              </a:path>
            </a:pathLst>
          </a:custGeom>
          <a:noFill/>
          <a:ln cap="flat" cmpd="sng" w="136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0" name="Google Shape;600;p38"/>
          <p:cNvSpPr txBox="1"/>
          <p:nvPr/>
        </p:nvSpPr>
        <p:spPr>
          <a:xfrm flipH="1">
            <a:off x="5686499" y="1656474"/>
            <a:ext cx="23145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Medible: indique qué piensa usar como medida de éxito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01" name="Google Shape;601;p38"/>
          <p:cNvSpPr/>
          <p:nvPr/>
        </p:nvSpPr>
        <p:spPr>
          <a:xfrm flipH="1">
            <a:off x="4900946" y="2095028"/>
            <a:ext cx="664302" cy="13900"/>
          </a:xfrm>
          <a:custGeom>
            <a:rect b="b" l="l" r="r" t="t"/>
            <a:pathLst>
              <a:path extrusionOk="0" h="13661" w="644953">
                <a:moveTo>
                  <a:pt x="0" y="0"/>
                </a:moveTo>
                <a:lnTo>
                  <a:pt x="644953" y="0"/>
                </a:lnTo>
              </a:path>
            </a:pathLst>
          </a:custGeom>
          <a:noFill/>
          <a:ln cap="flat" cmpd="sng" w="136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2" name="Google Shape;602;p38"/>
          <p:cNvSpPr txBox="1"/>
          <p:nvPr/>
        </p:nvSpPr>
        <p:spPr>
          <a:xfrm flipH="1">
            <a:off x="5686499" y="2388664"/>
            <a:ext cx="23145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Alcanzable:¿son los objetivos alcanzables para el negocio?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03" name="Google Shape;603;p38"/>
          <p:cNvSpPr/>
          <p:nvPr/>
        </p:nvSpPr>
        <p:spPr>
          <a:xfrm flipH="1">
            <a:off x="4900946" y="2827217"/>
            <a:ext cx="664302" cy="13900"/>
          </a:xfrm>
          <a:custGeom>
            <a:rect b="b" l="l" r="r" t="t"/>
            <a:pathLst>
              <a:path extrusionOk="0" h="13661" w="644953">
                <a:moveTo>
                  <a:pt x="0" y="0"/>
                </a:moveTo>
                <a:lnTo>
                  <a:pt x="644953" y="0"/>
                </a:lnTo>
              </a:path>
            </a:pathLst>
          </a:custGeom>
          <a:noFill/>
          <a:ln cap="flat" cmpd="sng" w="136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4" name="Google Shape;604;p38"/>
          <p:cNvSpPr txBox="1"/>
          <p:nvPr/>
        </p:nvSpPr>
        <p:spPr>
          <a:xfrm flipH="1">
            <a:off x="5686499" y="3120854"/>
            <a:ext cx="23145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Realista: ¿tiene el conocimiento de los recursos para lograr sus objetivos?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05" name="Google Shape;605;p38"/>
          <p:cNvSpPr/>
          <p:nvPr/>
        </p:nvSpPr>
        <p:spPr>
          <a:xfrm flipH="1">
            <a:off x="4900946" y="3559406"/>
            <a:ext cx="664302" cy="13900"/>
          </a:xfrm>
          <a:custGeom>
            <a:rect b="b" l="l" r="r" t="t"/>
            <a:pathLst>
              <a:path extrusionOk="0" h="13661" w="644953">
                <a:moveTo>
                  <a:pt x="0" y="0"/>
                </a:moveTo>
                <a:lnTo>
                  <a:pt x="644953" y="0"/>
                </a:lnTo>
              </a:path>
            </a:pathLst>
          </a:custGeom>
          <a:noFill/>
          <a:ln cap="flat" cmpd="sng" w="136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6" name="Google Shape;606;p38"/>
          <p:cNvSpPr/>
          <p:nvPr/>
        </p:nvSpPr>
        <p:spPr>
          <a:xfrm rot="5652784">
            <a:off x="4105671" y="915621"/>
            <a:ext cx="163341" cy="179425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7" name="Google Shape;607;p38"/>
          <p:cNvSpPr/>
          <p:nvPr/>
        </p:nvSpPr>
        <p:spPr>
          <a:xfrm>
            <a:off x="3453207" y="1239497"/>
            <a:ext cx="179100" cy="163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8" name="Google Shape;608;p38"/>
          <p:cNvSpPr/>
          <p:nvPr/>
        </p:nvSpPr>
        <p:spPr>
          <a:xfrm>
            <a:off x="3172448" y="1455133"/>
            <a:ext cx="179100" cy="163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9" name="Google Shape;609;p38"/>
          <p:cNvSpPr/>
          <p:nvPr/>
        </p:nvSpPr>
        <p:spPr>
          <a:xfrm>
            <a:off x="2937467" y="1667800"/>
            <a:ext cx="179100" cy="163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10" name="Google Shape;610;p38"/>
          <p:cNvCxnSpPr>
            <a:stCxn id="584" idx="1"/>
          </p:cNvCxnSpPr>
          <p:nvPr/>
        </p:nvCxnSpPr>
        <p:spPr>
          <a:xfrm rot="10800000">
            <a:off x="4152809" y="927157"/>
            <a:ext cx="692100" cy="271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1" name="Google Shape;611;p38"/>
          <p:cNvCxnSpPr>
            <a:stCxn id="585" idx="1"/>
            <a:endCxn id="606" idx="5"/>
          </p:cNvCxnSpPr>
          <p:nvPr/>
        </p:nvCxnSpPr>
        <p:spPr>
          <a:xfrm rot="10800000">
            <a:off x="4119809" y="1059033"/>
            <a:ext cx="725100" cy="872100"/>
          </a:xfrm>
          <a:prstGeom prst="bentConnector3">
            <a:avLst>
              <a:gd fmla="val 65661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2" name="Google Shape;612;p38"/>
          <p:cNvCxnSpPr>
            <a:stCxn id="583" idx="1"/>
            <a:endCxn id="607" idx="6"/>
          </p:cNvCxnSpPr>
          <p:nvPr/>
        </p:nvCxnSpPr>
        <p:spPr>
          <a:xfrm rot="10800000">
            <a:off x="3632309" y="1321130"/>
            <a:ext cx="1212600" cy="1342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3" name="Google Shape;613;p38"/>
          <p:cNvCxnSpPr>
            <a:stCxn id="582" idx="1"/>
            <a:endCxn id="608" idx="6"/>
          </p:cNvCxnSpPr>
          <p:nvPr/>
        </p:nvCxnSpPr>
        <p:spPr>
          <a:xfrm rot="10800000">
            <a:off x="3351509" y="1536685"/>
            <a:ext cx="1493400" cy="18588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4" name="Google Shape;614;p38"/>
          <p:cNvSpPr/>
          <p:nvPr/>
        </p:nvSpPr>
        <p:spPr>
          <a:xfrm>
            <a:off x="4857609" y="3870707"/>
            <a:ext cx="776100" cy="54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20115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</a:t>
            </a:r>
            <a:endParaRPr b="1"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" name="Google Shape;615;p38"/>
          <p:cNvSpPr txBox="1"/>
          <p:nvPr/>
        </p:nvSpPr>
        <p:spPr>
          <a:xfrm flipH="1">
            <a:off x="5699325" y="3870675"/>
            <a:ext cx="2575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Oportuna: tenga en claro el marco de tiempo en el que tiene la intención de lograr sus objetivos.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16" name="Google Shape;616;p38"/>
          <p:cNvSpPr/>
          <p:nvPr/>
        </p:nvSpPr>
        <p:spPr>
          <a:xfrm flipH="1">
            <a:off x="4913646" y="4309239"/>
            <a:ext cx="664302" cy="13900"/>
          </a:xfrm>
          <a:custGeom>
            <a:rect b="b" l="l" r="r" t="t"/>
            <a:pathLst>
              <a:path extrusionOk="0" h="13661" w="644953">
                <a:moveTo>
                  <a:pt x="0" y="0"/>
                </a:moveTo>
                <a:lnTo>
                  <a:pt x="644953" y="0"/>
                </a:lnTo>
              </a:path>
            </a:pathLst>
          </a:custGeom>
          <a:noFill/>
          <a:ln cap="flat" cmpd="sng" w="136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617" name="Google Shape;617;p38"/>
          <p:cNvCxnSpPr/>
          <p:nvPr/>
        </p:nvCxnSpPr>
        <p:spPr>
          <a:xfrm rot="10800000">
            <a:off x="3172459" y="1733935"/>
            <a:ext cx="1493400" cy="18588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8" name="Google Shape;618;p38"/>
          <p:cNvSpPr/>
          <p:nvPr/>
        </p:nvSpPr>
        <p:spPr>
          <a:xfrm flipH="1">
            <a:off x="556010" y="813900"/>
            <a:ext cx="3577565" cy="3160106"/>
          </a:xfrm>
          <a:custGeom>
            <a:rect b="b" l="l" r="r" t="t"/>
            <a:pathLst>
              <a:path extrusionOk="0" h="3168026" w="3244957">
                <a:moveTo>
                  <a:pt x="1661795" y="3167960"/>
                </a:moveTo>
                <a:cubicBezTo>
                  <a:pt x="788107" y="3168433"/>
                  <a:pt x="79461" y="2460012"/>
                  <a:pt x="78988" y="1585657"/>
                </a:cubicBezTo>
                <a:cubicBezTo>
                  <a:pt x="78988" y="1585088"/>
                  <a:pt x="78988" y="1584519"/>
                  <a:pt x="78988" y="1583950"/>
                </a:cubicBezTo>
                <a:cubicBezTo>
                  <a:pt x="78988" y="1532340"/>
                  <a:pt x="120794" y="1490503"/>
                  <a:pt x="172364" y="1490503"/>
                </a:cubicBezTo>
                <a:cubicBezTo>
                  <a:pt x="223934" y="1490503"/>
                  <a:pt x="265739" y="1532340"/>
                  <a:pt x="265739" y="1583950"/>
                </a:cubicBezTo>
                <a:cubicBezTo>
                  <a:pt x="265739" y="2354325"/>
                  <a:pt x="892007" y="2981066"/>
                  <a:pt x="1661795" y="2981066"/>
                </a:cubicBezTo>
                <a:cubicBezTo>
                  <a:pt x="2431579" y="2981066"/>
                  <a:pt x="3057852" y="2354325"/>
                  <a:pt x="3057852" y="1583950"/>
                </a:cubicBezTo>
                <a:cubicBezTo>
                  <a:pt x="3057852" y="813574"/>
                  <a:pt x="2431579" y="186827"/>
                  <a:pt x="1661795" y="186827"/>
                </a:cubicBezTo>
                <a:lnTo>
                  <a:pt x="93548" y="186827"/>
                </a:lnTo>
                <a:cubicBezTo>
                  <a:pt x="41978" y="186827"/>
                  <a:pt x="172" y="144990"/>
                  <a:pt x="172" y="93381"/>
                </a:cubicBezTo>
                <a:cubicBezTo>
                  <a:pt x="172" y="41771"/>
                  <a:pt x="41978" y="-66"/>
                  <a:pt x="93548" y="-66"/>
                </a:cubicBezTo>
                <a:lnTo>
                  <a:pt x="1661795" y="-66"/>
                </a:lnTo>
                <a:cubicBezTo>
                  <a:pt x="2535954" y="-359"/>
                  <a:pt x="3244838" y="708590"/>
                  <a:pt x="3245130" y="1583416"/>
                </a:cubicBezTo>
                <a:cubicBezTo>
                  <a:pt x="3245423" y="2458242"/>
                  <a:pt x="2537015" y="3167667"/>
                  <a:pt x="1662856" y="3167960"/>
                </a:cubicBezTo>
                <a:cubicBezTo>
                  <a:pt x="1662502" y="3167960"/>
                  <a:pt x="1662148" y="3167960"/>
                  <a:pt x="1661795" y="3167960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4DC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9"/>
          <p:cNvSpPr txBox="1"/>
          <p:nvPr>
            <p:ph type="title"/>
          </p:nvPr>
        </p:nvSpPr>
        <p:spPr>
          <a:xfrm>
            <a:off x="2483550" y="24900"/>
            <a:ext cx="4176900" cy="4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Indicadores</a:t>
            </a:r>
            <a:endParaRPr sz="3000"/>
          </a:p>
        </p:txBody>
      </p:sp>
      <p:grpSp>
        <p:nvGrpSpPr>
          <p:cNvPr id="624" name="Google Shape;624;p39"/>
          <p:cNvGrpSpPr/>
          <p:nvPr/>
        </p:nvGrpSpPr>
        <p:grpSpPr>
          <a:xfrm>
            <a:off x="3446114" y="677133"/>
            <a:ext cx="1951882" cy="2324855"/>
            <a:chOff x="3350650" y="1210525"/>
            <a:chExt cx="2442600" cy="2999426"/>
          </a:xfrm>
        </p:grpSpPr>
        <p:grpSp>
          <p:nvGrpSpPr>
            <p:cNvPr id="625" name="Google Shape;625;p39"/>
            <p:cNvGrpSpPr/>
            <p:nvPr/>
          </p:nvGrpSpPr>
          <p:grpSpPr>
            <a:xfrm>
              <a:off x="3350650" y="3181050"/>
              <a:ext cx="2442600" cy="1028901"/>
              <a:chOff x="3350650" y="3181050"/>
              <a:chExt cx="2442600" cy="1028901"/>
            </a:xfrm>
          </p:grpSpPr>
          <p:sp>
            <p:nvSpPr>
              <p:cNvPr id="626" name="Google Shape;626;p39"/>
              <p:cNvSpPr txBox="1"/>
              <p:nvPr/>
            </p:nvSpPr>
            <p:spPr>
              <a:xfrm>
                <a:off x="3552783" y="3181050"/>
                <a:ext cx="2038500" cy="2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0875" lIns="70875" spcFirstLastPara="1" rIns="70875" wrap="square" tIns="70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5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Económico</a:t>
                </a:r>
                <a:endParaRPr sz="155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27" name="Google Shape;627;p39"/>
              <p:cNvSpPr txBox="1"/>
              <p:nvPr/>
            </p:nvSpPr>
            <p:spPr>
              <a:xfrm>
                <a:off x="3350650" y="3441951"/>
                <a:ext cx="2442600" cy="76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0875" lIns="70875" spcFirstLastPara="1" rIns="70875" wrap="square" tIns="70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(empleo y desempleo, de nivel de vida, desigualdad y pobreza, de precios al consumidor)</a:t>
                </a:r>
                <a:endParaRPr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28" name="Google Shape;628;p39"/>
            <p:cNvGrpSpPr/>
            <p:nvPr/>
          </p:nvGrpSpPr>
          <p:grpSpPr>
            <a:xfrm>
              <a:off x="3684525" y="1210525"/>
              <a:ext cx="1774900" cy="1774800"/>
              <a:chOff x="3684525" y="1210525"/>
              <a:chExt cx="1774900" cy="1774800"/>
            </a:xfrm>
          </p:grpSpPr>
          <p:grpSp>
            <p:nvGrpSpPr>
              <p:cNvPr id="629" name="Google Shape;629;p39"/>
              <p:cNvGrpSpPr/>
              <p:nvPr/>
            </p:nvGrpSpPr>
            <p:grpSpPr>
              <a:xfrm>
                <a:off x="3684525" y="1210525"/>
                <a:ext cx="1774900" cy="1774800"/>
                <a:chOff x="3684525" y="1210525"/>
                <a:chExt cx="1774900" cy="1774800"/>
              </a:xfrm>
            </p:grpSpPr>
            <p:sp>
              <p:nvSpPr>
                <p:cNvPr id="630" name="Google Shape;630;p39"/>
                <p:cNvSpPr/>
                <p:nvPr/>
              </p:nvSpPr>
              <p:spPr>
                <a:xfrm>
                  <a:off x="3684625" y="1210525"/>
                  <a:ext cx="1774800" cy="1774800"/>
                </a:xfrm>
                <a:prstGeom prst="donut">
                  <a:avLst>
                    <a:gd fmla="val 25000" name="adj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70875" lIns="70875" spcFirstLastPara="1" rIns="70875" wrap="square" tIns="7087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9"/>
                <p:cNvSpPr/>
                <p:nvPr/>
              </p:nvSpPr>
              <p:spPr>
                <a:xfrm flipH="1">
                  <a:off x="3684525" y="1210850"/>
                  <a:ext cx="1774800" cy="1774200"/>
                </a:xfrm>
                <a:prstGeom prst="blockArc">
                  <a:avLst>
                    <a:gd fmla="val 8043820" name="adj1"/>
                    <a:gd fmla="val 16178655" name="adj2"/>
                    <a:gd fmla="val 24797" name="adj3"/>
                  </a:avLst>
                </a:pr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70875" lIns="70875" spcFirstLastPara="1" rIns="70875" wrap="square" tIns="7087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32" name="Google Shape;632;p39"/>
              <p:cNvSpPr txBox="1"/>
              <p:nvPr/>
            </p:nvSpPr>
            <p:spPr>
              <a:xfrm>
                <a:off x="4117875" y="1877575"/>
                <a:ext cx="908400" cy="44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0875" lIns="70875" spcFirstLastPara="1" rIns="70875" wrap="square" tIns="70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5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40%</a:t>
                </a:r>
                <a:endParaRPr sz="1705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33" name="Google Shape;633;p39"/>
          <p:cNvGrpSpPr/>
          <p:nvPr/>
        </p:nvGrpSpPr>
        <p:grpSpPr>
          <a:xfrm>
            <a:off x="-24824" y="677043"/>
            <a:ext cx="2302091" cy="2215075"/>
            <a:chOff x="81171" y="1210525"/>
            <a:chExt cx="3023100" cy="2999425"/>
          </a:xfrm>
        </p:grpSpPr>
        <p:grpSp>
          <p:nvGrpSpPr>
            <p:cNvPr id="634" name="Google Shape;634;p39"/>
            <p:cNvGrpSpPr/>
            <p:nvPr/>
          </p:nvGrpSpPr>
          <p:grpSpPr>
            <a:xfrm>
              <a:off x="81171" y="3181050"/>
              <a:ext cx="3023100" cy="1028900"/>
              <a:chOff x="81171" y="3181050"/>
              <a:chExt cx="3023100" cy="1028900"/>
            </a:xfrm>
          </p:grpSpPr>
          <p:sp>
            <p:nvSpPr>
              <p:cNvPr id="635" name="Google Shape;635;p39"/>
              <p:cNvSpPr txBox="1"/>
              <p:nvPr/>
            </p:nvSpPr>
            <p:spPr>
              <a:xfrm>
                <a:off x="863733" y="3181050"/>
                <a:ext cx="2038500" cy="2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525" lIns="67525" spcFirstLastPara="1" rIns="67525" wrap="square" tIns="675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77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Desarrollo</a:t>
                </a:r>
                <a:endParaRPr sz="1477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36" name="Google Shape;636;p39"/>
              <p:cNvSpPr txBox="1"/>
              <p:nvPr/>
            </p:nvSpPr>
            <p:spPr>
              <a:xfrm>
                <a:off x="81171" y="3441950"/>
                <a:ext cx="3023100" cy="76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7525" lIns="67525" spcFirstLastPara="1" rIns="67525" wrap="square" tIns="6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86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(bienestar, democracia, equidad, inclusión, identidad, sostenibilidad, capital social, civilidad, dignidad humana, respeto, no violencia)</a:t>
                </a:r>
                <a:endParaRPr sz="1086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37" name="Google Shape;637;p39"/>
            <p:cNvGrpSpPr/>
            <p:nvPr/>
          </p:nvGrpSpPr>
          <p:grpSpPr>
            <a:xfrm>
              <a:off x="995475" y="1210525"/>
              <a:ext cx="1774900" cy="1774800"/>
              <a:chOff x="995475" y="1210525"/>
              <a:chExt cx="1774900" cy="1774800"/>
            </a:xfrm>
          </p:grpSpPr>
          <p:grpSp>
            <p:nvGrpSpPr>
              <p:cNvPr id="638" name="Google Shape;638;p39"/>
              <p:cNvGrpSpPr/>
              <p:nvPr/>
            </p:nvGrpSpPr>
            <p:grpSpPr>
              <a:xfrm>
                <a:off x="995475" y="1210525"/>
                <a:ext cx="1774900" cy="1774800"/>
                <a:chOff x="995475" y="1210525"/>
                <a:chExt cx="1774900" cy="1774800"/>
              </a:xfrm>
            </p:grpSpPr>
            <p:sp>
              <p:nvSpPr>
                <p:cNvPr id="639" name="Google Shape;639;p39"/>
                <p:cNvSpPr/>
                <p:nvPr/>
              </p:nvSpPr>
              <p:spPr>
                <a:xfrm>
                  <a:off x="995575" y="1210525"/>
                  <a:ext cx="1774800" cy="1774800"/>
                </a:xfrm>
                <a:prstGeom prst="donut">
                  <a:avLst>
                    <a:gd fmla="val 25000" name="adj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7525" lIns="67525" spcFirstLastPara="1" rIns="67525" wrap="square" tIns="675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16"/>
                </a:p>
              </p:txBody>
            </p:sp>
            <p:sp>
              <p:nvSpPr>
                <p:cNvPr id="640" name="Google Shape;640;p39"/>
                <p:cNvSpPr/>
                <p:nvPr/>
              </p:nvSpPr>
              <p:spPr>
                <a:xfrm flipH="1">
                  <a:off x="995475" y="1210850"/>
                  <a:ext cx="1774800" cy="1774200"/>
                </a:xfrm>
                <a:prstGeom prst="blockArc">
                  <a:avLst>
                    <a:gd fmla="val 3080424" name="adj1"/>
                    <a:gd fmla="val 16178655" name="adj2"/>
                    <a:gd fmla="val 24797" name="adj3"/>
                  </a:avLst>
                </a:prstGeom>
                <a:gradFill>
                  <a:gsLst>
                    <a:gs pos="0">
                      <a:srgbClr val="4BB9E4"/>
                    </a:gs>
                    <a:gs pos="100000">
                      <a:srgbClr val="1D6F90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67525" lIns="67525" spcFirstLastPara="1" rIns="67525" wrap="square" tIns="675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16"/>
                </a:p>
              </p:txBody>
            </p:sp>
          </p:grpSp>
          <p:sp>
            <p:nvSpPr>
              <p:cNvPr id="641" name="Google Shape;641;p39"/>
              <p:cNvSpPr txBox="1"/>
              <p:nvPr/>
            </p:nvSpPr>
            <p:spPr>
              <a:xfrm>
                <a:off x="1428825" y="1877575"/>
                <a:ext cx="908400" cy="44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525" lIns="67525" spcFirstLastPara="1" rIns="67525" wrap="square" tIns="675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24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6</a:t>
                </a:r>
                <a:r>
                  <a:rPr lang="en" sz="1624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0%</a:t>
                </a:r>
                <a:endParaRPr sz="1624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42" name="Google Shape;642;p39"/>
          <p:cNvGrpSpPr/>
          <p:nvPr/>
        </p:nvGrpSpPr>
        <p:grpSpPr>
          <a:xfrm>
            <a:off x="6730577" y="677067"/>
            <a:ext cx="2302108" cy="2201268"/>
            <a:chOff x="6039688" y="1210525"/>
            <a:chExt cx="3042300" cy="2999412"/>
          </a:xfrm>
        </p:grpSpPr>
        <p:grpSp>
          <p:nvGrpSpPr>
            <p:cNvPr id="643" name="Google Shape;643;p39"/>
            <p:cNvGrpSpPr/>
            <p:nvPr/>
          </p:nvGrpSpPr>
          <p:grpSpPr>
            <a:xfrm>
              <a:off x="6039688" y="3181050"/>
              <a:ext cx="3042300" cy="1028887"/>
              <a:chOff x="6039688" y="3181050"/>
              <a:chExt cx="3042300" cy="1028887"/>
            </a:xfrm>
          </p:grpSpPr>
          <p:sp>
            <p:nvSpPr>
              <p:cNvPr id="644" name="Google Shape;644;p39"/>
              <p:cNvSpPr txBox="1"/>
              <p:nvPr/>
            </p:nvSpPr>
            <p:spPr>
              <a:xfrm>
                <a:off x="6241833" y="3181050"/>
                <a:ext cx="2038500" cy="2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125" lIns="67125" spcFirstLastPara="1" rIns="67125" wrap="square" tIns="67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67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Sociales</a:t>
                </a:r>
                <a:endParaRPr sz="1467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45" name="Google Shape;645;p39"/>
              <p:cNvSpPr txBox="1"/>
              <p:nvPr/>
            </p:nvSpPr>
            <p:spPr>
              <a:xfrm>
                <a:off x="6039688" y="3441937"/>
                <a:ext cx="3042300" cy="76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7125" lIns="67125" spcFirstLastPara="1" rIns="67125" wrap="square" tIns="67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(población y proyección demográfica, participación, salud, vivienda, educación, seguridad, recreación, deportes, comunicaciones )</a:t>
                </a:r>
                <a:endParaRPr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8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46" name="Google Shape;646;p39"/>
            <p:cNvGrpSpPr/>
            <p:nvPr/>
          </p:nvGrpSpPr>
          <p:grpSpPr>
            <a:xfrm>
              <a:off x="6373575" y="1210525"/>
              <a:ext cx="1774900" cy="1774800"/>
              <a:chOff x="6373575" y="1210525"/>
              <a:chExt cx="1774900" cy="1774800"/>
            </a:xfrm>
          </p:grpSpPr>
          <p:grpSp>
            <p:nvGrpSpPr>
              <p:cNvPr id="647" name="Google Shape;647;p39"/>
              <p:cNvGrpSpPr/>
              <p:nvPr/>
            </p:nvGrpSpPr>
            <p:grpSpPr>
              <a:xfrm>
                <a:off x="6373575" y="1210525"/>
                <a:ext cx="1774900" cy="1774800"/>
                <a:chOff x="6373575" y="1210525"/>
                <a:chExt cx="1774900" cy="1774800"/>
              </a:xfrm>
            </p:grpSpPr>
            <p:sp>
              <p:nvSpPr>
                <p:cNvPr id="648" name="Google Shape;648;p39"/>
                <p:cNvSpPr/>
                <p:nvPr/>
              </p:nvSpPr>
              <p:spPr>
                <a:xfrm>
                  <a:off x="6373675" y="1210525"/>
                  <a:ext cx="1774800" cy="1774800"/>
                </a:xfrm>
                <a:prstGeom prst="donut">
                  <a:avLst>
                    <a:gd fmla="val 25000" name="adj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7125" lIns="67125" spcFirstLastPara="1" rIns="67125" wrap="square" tIns="671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9"/>
                </a:p>
              </p:txBody>
            </p:sp>
            <p:sp>
              <p:nvSpPr>
                <p:cNvPr id="649" name="Google Shape;649;p39"/>
                <p:cNvSpPr/>
                <p:nvPr/>
              </p:nvSpPr>
              <p:spPr>
                <a:xfrm flipH="1">
                  <a:off x="6373575" y="1210850"/>
                  <a:ext cx="1774800" cy="1774200"/>
                </a:xfrm>
                <a:prstGeom prst="blockArc">
                  <a:avLst>
                    <a:gd fmla="val 11888244" name="adj1"/>
                    <a:gd fmla="val 16178655" name="adj2"/>
                    <a:gd fmla="val 24797" name="adj3"/>
                  </a:avLst>
                </a:prstGeom>
                <a:gradFill>
                  <a:gsLst>
                    <a:gs pos="0">
                      <a:srgbClr val="94CFAD"/>
                    </a:gs>
                    <a:gs pos="100000">
                      <a:srgbClr val="4D946A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67125" lIns="67125" spcFirstLastPara="1" rIns="67125" wrap="square" tIns="671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50" name="Google Shape;650;p39"/>
              <p:cNvSpPr txBox="1"/>
              <p:nvPr/>
            </p:nvSpPr>
            <p:spPr>
              <a:xfrm>
                <a:off x="6806925" y="1877575"/>
                <a:ext cx="908400" cy="44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125" lIns="67125" spcFirstLastPara="1" rIns="67125" wrap="square" tIns="67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14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r>
                  <a:rPr lang="en" sz="1614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0%</a:t>
                </a:r>
                <a:endParaRPr sz="1614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51" name="Google Shape;651;p39"/>
          <p:cNvGrpSpPr/>
          <p:nvPr/>
        </p:nvGrpSpPr>
        <p:grpSpPr>
          <a:xfrm>
            <a:off x="1922114" y="2963133"/>
            <a:ext cx="1951882" cy="2324855"/>
            <a:chOff x="3350650" y="1210525"/>
            <a:chExt cx="2442600" cy="2999426"/>
          </a:xfrm>
        </p:grpSpPr>
        <p:grpSp>
          <p:nvGrpSpPr>
            <p:cNvPr id="652" name="Google Shape;652;p39"/>
            <p:cNvGrpSpPr/>
            <p:nvPr/>
          </p:nvGrpSpPr>
          <p:grpSpPr>
            <a:xfrm>
              <a:off x="3350650" y="3181050"/>
              <a:ext cx="2442600" cy="1028901"/>
              <a:chOff x="3350650" y="3181050"/>
              <a:chExt cx="2442600" cy="1028901"/>
            </a:xfrm>
          </p:grpSpPr>
          <p:sp>
            <p:nvSpPr>
              <p:cNvPr id="653" name="Google Shape;653;p39"/>
              <p:cNvSpPr txBox="1"/>
              <p:nvPr/>
            </p:nvSpPr>
            <p:spPr>
              <a:xfrm>
                <a:off x="3552783" y="3181050"/>
                <a:ext cx="2038500" cy="2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0875" lIns="70875" spcFirstLastPara="1" rIns="70875" wrap="square" tIns="70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5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Ambientales</a:t>
                </a:r>
                <a:endParaRPr sz="155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54" name="Google Shape;654;p39"/>
              <p:cNvSpPr txBox="1"/>
              <p:nvPr/>
            </p:nvSpPr>
            <p:spPr>
              <a:xfrm>
                <a:off x="3350650" y="3441951"/>
                <a:ext cx="2442600" cy="76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0875" lIns="70875" spcFirstLastPara="1" rIns="70875" wrap="square" tIns="70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(fauna, flora, suelos, agua, aire, forestales y del bosque)</a:t>
                </a:r>
                <a:endParaRPr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55" name="Google Shape;655;p39"/>
            <p:cNvGrpSpPr/>
            <p:nvPr/>
          </p:nvGrpSpPr>
          <p:grpSpPr>
            <a:xfrm>
              <a:off x="3684525" y="1210525"/>
              <a:ext cx="1774900" cy="1774800"/>
              <a:chOff x="3684525" y="1210525"/>
              <a:chExt cx="1774900" cy="1774800"/>
            </a:xfrm>
          </p:grpSpPr>
          <p:grpSp>
            <p:nvGrpSpPr>
              <p:cNvPr id="656" name="Google Shape;656;p39"/>
              <p:cNvGrpSpPr/>
              <p:nvPr/>
            </p:nvGrpSpPr>
            <p:grpSpPr>
              <a:xfrm>
                <a:off x="3684525" y="1210525"/>
                <a:ext cx="1774900" cy="1774800"/>
                <a:chOff x="3684525" y="1210525"/>
                <a:chExt cx="1774900" cy="1774800"/>
              </a:xfrm>
            </p:grpSpPr>
            <p:sp>
              <p:nvSpPr>
                <p:cNvPr id="657" name="Google Shape;657;p39"/>
                <p:cNvSpPr/>
                <p:nvPr/>
              </p:nvSpPr>
              <p:spPr>
                <a:xfrm>
                  <a:off x="3684625" y="1210525"/>
                  <a:ext cx="1774800" cy="1774800"/>
                </a:xfrm>
                <a:prstGeom prst="donut">
                  <a:avLst>
                    <a:gd fmla="val 25000" name="adj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70875" lIns="70875" spcFirstLastPara="1" rIns="70875" wrap="square" tIns="7087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8" name="Google Shape;658;p39"/>
                <p:cNvSpPr/>
                <p:nvPr/>
              </p:nvSpPr>
              <p:spPr>
                <a:xfrm flipH="1">
                  <a:off x="3684525" y="1210850"/>
                  <a:ext cx="1774800" cy="1774200"/>
                </a:xfrm>
                <a:prstGeom prst="blockArc">
                  <a:avLst>
                    <a:gd fmla="val 8043820" name="adj1"/>
                    <a:gd fmla="val 16178655" name="adj2"/>
                    <a:gd fmla="val 24797" name="adj3"/>
                  </a:avLst>
                </a:pr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70875" lIns="70875" spcFirstLastPara="1" rIns="70875" wrap="square" tIns="7087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59" name="Google Shape;659;p39"/>
              <p:cNvSpPr txBox="1"/>
              <p:nvPr/>
            </p:nvSpPr>
            <p:spPr>
              <a:xfrm>
                <a:off x="4117875" y="1877575"/>
                <a:ext cx="908400" cy="44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0875" lIns="70875" spcFirstLastPara="1" rIns="70875" wrap="square" tIns="70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5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40%</a:t>
                </a:r>
                <a:endParaRPr sz="1705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60" name="Google Shape;660;p39"/>
          <p:cNvGrpSpPr/>
          <p:nvPr/>
        </p:nvGrpSpPr>
        <p:grpSpPr>
          <a:xfrm>
            <a:off x="5130367" y="3039267"/>
            <a:ext cx="1848315" cy="2201279"/>
            <a:chOff x="6039675" y="1210525"/>
            <a:chExt cx="2442600" cy="2999426"/>
          </a:xfrm>
        </p:grpSpPr>
        <p:grpSp>
          <p:nvGrpSpPr>
            <p:cNvPr id="661" name="Google Shape;661;p39"/>
            <p:cNvGrpSpPr/>
            <p:nvPr/>
          </p:nvGrpSpPr>
          <p:grpSpPr>
            <a:xfrm>
              <a:off x="6039675" y="3181050"/>
              <a:ext cx="2442600" cy="1028901"/>
              <a:chOff x="6039675" y="3181050"/>
              <a:chExt cx="2442600" cy="1028901"/>
            </a:xfrm>
          </p:grpSpPr>
          <p:sp>
            <p:nvSpPr>
              <p:cNvPr id="662" name="Google Shape;662;p39"/>
              <p:cNvSpPr txBox="1"/>
              <p:nvPr/>
            </p:nvSpPr>
            <p:spPr>
              <a:xfrm>
                <a:off x="6241833" y="3181050"/>
                <a:ext cx="2038500" cy="2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125" lIns="67125" spcFirstLastPara="1" rIns="67125" wrap="square" tIns="67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67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Financieros</a:t>
                </a:r>
                <a:endParaRPr sz="1467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63" name="Google Shape;663;p39"/>
              <p:cNvSpPr txBox="1"/>
              <p:nvPr/>
            </p:nvSpPr>
            <p:spPr>
              <a:xfrm>
                <a:off x="6039675" y="3441951"/>
                <a:ext cx="2442600" cy="76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7125" lIns="67125" spcFirstLastPara="1" rIns="67125" wrap="square" tIns="67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(razones financieras)</a:t>
                </a:r>
                <a:endParaRPr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8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64" name="Google Shape;664;p39"/>
            <p:cNvGrpSpPr/>
            <p:nvPr/>
          </p:nvGrpSpPr>
          <p:grpSpPr>
            <a:xfrm>
              <a:off x="6373575" y="1210525"/>
              <a:ext cx="1774900" cy="1774800"/>
              <a:chOff x="6373575" y="1210525"/>
              <a:chExt cx="1774900" cy="1774800"/>
            </a:xfrm>
          </p:grpSpPr>
          <p:grpSp>
            <p:nvGrpSpPr>
              <p:cNvPr id="665" name="Google Shape;665;p39"/>
              <p:cNvGrpSpPr/>
              <p:nvPr/>
            </p:nvGrpSpPr>
            <p:grpSpPr>
              <a:xfrm>
                <a:off x="6373575" y="1210525"/>
                <a:ext cx="1774900" cy="1774800"/>
                <a:chOff x="6373575" y="1210525"/>
                <a:chExt cx="1774900" cy="1774800"/>
              </a:xfrm>
            </p:grpSpPr>
            <p:sp>
              <p:nvSpPr>
                <p:cNvPr id="666" name="Google Shape;666;p39"/>
                <p:cNvSpPr/>
                <p:nvPr/>
              </p:nvSpPr>
              <p:spPr>
                <a:xfrm>
                  <a:off x="6373675" y="1210525"/>
                  <a:ext cx="1774800" cy="1774800"/>
                </a:xfrm>
                <a:prstGeom prst="donut">
                  <a:avLst>
                    <a:gd fmla="val 25000" name="adj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7125" lIns="67125" spcFirstLastPara="1" rIns="67125" wrap="square" tIns="671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9"/>
                </a:p>
              </p:txBody>
            </p:sp>
            <p:sp>
              <p:nvSpPr>
                <p:cNvPr id="667" name="Google Shape;667;p39"/>
                <p:cNvSpPr/>
                <p:nvPr/>
              </p:nvSpPr>
              <p:spPr>
                <a:xfrm flipH="1">
                  <a:off x="6373575" y="1210850"/>
                  <a:ext cx="1774800" cy="1774200"/>
                </a:xfrm>
                <a:prstGeom prst="blockArc">
                  <a:avLst>
                    <a:gd fmla="val 11888244" name="adj1"/>
                    <a:gd fmla="val 16178655" name="adj2"/>
                    <a:gd fmla="val 24797" name="adj3"/>
                  </a:avLst>
                </a:prstGeom>
                <a:gradFill>
                  <a:gsLst>
                    <a:gs pos="0">
                      <a:srgbClr val="94CFAD"/>
                    </a:gs>
                    <a:gs pos="100000">
                      <a:srgbClr val="4D946A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67125" lIns="67125" spcFirstLastPara="1" rIns="67125" wrap="square" tIns="671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68" name="Google Shape;668;p39"/>
              <p:cNvSpPr txBox="1"/>
              <p:nvPr/>
            </p:nvSpPr>
            <p:spPr>
              <a:xfrm>
                <a:off x="6806925" y="1877575"/>
                <a:ext cx="908400" cy="44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125" lIns="67125" spcFirstLastPara="1" rIns="67125" wrap="square" tIns="67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14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20%</a:t>
                </a:r>
                <a:endParaRPr sz="1614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0"/>
          <p:cNvSpPr txBox="1"/>
          <p:nvPr>
            <p:ph type="title"/>
          </p:nvPr>
        </p:nvSpPr>
        <p:spPr>
          <a:xfrm>
            <a:off x="1593525" y="329700"/>
            <a:ext cx="5576100" cy="4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Indicadores según ciclo de intervención - construcción</a:t>
            </a:r>
            <a:endParaRPr/>
          </a:p>
        </p:txBody>
      </p:sp>
      <p:grpSp>
        <p:nvGrpSpPr>
          <p:cNvPr id="674" name="Google Shape;674;p40"/>
          <p:cNvGrpSpPr/>
          <p:nvPr/>
        </p:nvGrpSpPr>
        <p:grpSpPr>
          <a:xfrm>
            <a:off x="0" y="1184680"/>
            <a:ext cx="9158400" cy="3579570"/>
            <a:chOff x="0" y="1184680"/>
            <a:chExt cx="9158400" cy="3579570"/>
          </a:xfrm>
        </p:grpSpPr>
        <p:cxnSp>
          <p:nvCxnSpPr>
            <p:cNvPr id="675" name="Google Shape;675;p40"/>
            <p:cNvCxnSpPr/>
            <p:nvPr/>
          </p:nvCxnSpPr>
          <p:spPr>
            <a:xfrm>
              <a:off x="0" y="4671700"/>
              <a:ext cx="91584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76" name="Google Shape;676;p40"/>
            <p:cNvGrpSpPr/>
            <p:nvPr/>
          </p:nvGrpSpPr>
          <p:grpSpPr>
            <a:xfrm>
              <a:off x="2861504" y="1184680"/>
              <a:ext cx="1451996" cy="3579570"/>
              <a:chOff x="2861504" y="1184680"/>
              <a:chExt cx="1451996" cy="3579570"/>
            </a:xfrm>
          </p:grpSpPr>
          <p:grpSp>
            <p:nvGrpSpPr>
              <p:cNvPr id="677" name="Google Shape;677;p40"/>
              <p:cNvGrpSpPr/>
              <p:nvPr/>
            </p:nvGrpSpPr>
            <p:grpSpPr>
              <a:xfrm>
                <a:off x="2861504" y="1184680"/>
                <a:ext cx="1451959" cy="3579570"/>
                <a:chOff x="2861504" y="1184680"/>
                <a:chExt cx="1451959" cy="3579570"/>
              </a:xfrm>
            </p:grpSpPr>
            <p:cxnSp>
              <p:nvCxnSpPr>
                <p:cNvPr id="678" name="Google Shape;678;p40"/>
                <p:cNvCxnSpPr/>
                <p:nvPr/>
              </p:nvCxnSpPr>
              <p:spPr>
                <a:xfrm rot="10800000">
                  <a:off x="3587475" y="4292300"/>
                  <a:ext cx="0" cy="3846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679" name="Google Shape;679;p40"/>
                <p:cNvSpPr/>
                <p:nvPr/>
              </p:nvSpPr>
              <p:spPr>
                <a:xfrm>
                  <a:off x="2861504" y="1184680"/>
                  <a:ext cx="1451959" cy="3178986"/>
                </a:xfrm>
                <a:custGeom>
                  <a:rect b="b" l="l" r="r" t="t"/>
                  <a:pathLst>
                    <a:path extrusionOk="0" h="26252" w="11990">
                      <a:moveTo>
                        <a:pt x="5994" y="1"/>
                      </a:moveTo>
                      <a:cubicBezTo>
                        <a:pt x="5394" y="1"/>
                        <a:pt x="4793" y="230"/>
                        <a:pt x="4334" y="688"/>
                      </a:cubicBezTo>
                      <a:lnTo>
                        <a:pt x="453" y="4570"/>
                      </a:lnTo>
                      <a:cubicBezTo>
                        <a:pt x="262" y="4760"/>
                        <a:pt x="108" y="4975"/>
                        <a:pt x="0" y="5213"/>
                      </a:cubicBezTo>
                      <a:lnTo>
                        <a:pt x="0" y="21215"/>
                      </a:lnTo>
                      <a:cubicBezTo>
                        <a:pt x="274" y="24275"/>
                        <a:pt x="2858" y="26251"/>
                        <a:pt x="5989" y="26251"/>
                      </a:cubicBezTo>
                      <a:cubicBezTo>
                        <a:pt x="9121" y="26251"/>
                        <a:pt x="11704" y="24275"/>
                        <a:pt x="11990" y="21215"/>
                      </a:cubicBezTo>
                      <a:lnTo>
                        <a:pt x="11990" y="5213"/>
                      </a:lnTo>
                      <a:cubicBezTo>
                        <a:pt x="11871" y="4975"/>
                        <a:pt x="11716" y="4760"/>
                        <a:pt x="11538" y="4570"/>
                      </a:cubicBezTo>
                      <a:lnTo>
                        <a:pt x="7644" y="688"/>
                      </a:lnTo>
                      <a:cubicBezTo>
                        <a:pt x="7192" y="230"/>
                        <a:pt x="6593" y="1"/>
                        <a:pt x="5994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0" name="Google Shape;680;p40"/>
                <p:cNvSpPr/>
                <p:nvPr/>
              </p:nvSpPr>
              <p:spPr>
                <a:xfrm>
                  <a:off x="3315617" y="3550292"/>
                  <a:ext cx="542275" cy="543717"/>
                </a:xfrm>
                <a:custGeom>
                  <a:rect b="b" l="l" r="r" t="t"/>
                  <a:pathLst>
                    <a:path extrusionOk="0" h="4490" w="4478">
                      <a:moveTo>
                        <a:pt x="2239" y="1"/>
                      </a:moveTo>
                      <a:cubicBezTo>
                        <a:pt x="1001" y="1"/>
                        <a:pt x="1" y="1013"/>
                        <a:pt x="1" y="2251"/>
                      </a:cubicBezTo>
                      <a:cubicBezTo>
                        <a:pt x="1" y="3478"/>
                        <a:pt x="1001" y="4490"/>
                        <a:pt x="2239" y="4490"/>
                      </a:cubicBezTo>
                      <a:cubicBezTo>
                        <a:pt x="3477" y="4490"/>
                        <a:pt x="4478" y="3478"/>
                        <a:pt x="4478" y="2251"/>
                      </a:cubicBezTo>
                      <a:cubicBezTo>
                        <a:pt x="4478" y="1013"/>
                        <a:pt x="3477" y="1"/>
                        <a:pt x="22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1" name="Google Shape;681;p40"/>
                <p:cNvSpPr/>
                <p:nvPr/>
              </p:nvSpPr>
              <p:spPr>
                <a:xfrm>
                  <a:off x="3494563" y="4579150"/>
                  <a:ext cx="185100" cy="185100"/>
                </a:xfrm>
                <a:prstGeom prst="ellipse">
                  <a:avLst/>
                </a:pr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2" name="Google Shape;682;p40"/>
                <p:cNvSpPr/>
                <p:nvPr/>
              </p:nvSpPr>
              <p:spPr>
                <a:xfrm>
                  <a:off x="3402954" y="3637601"/>
                  <a:ext cx="369083" cy="369112"/>
                </a:xfrm>
                <a:custGeom>
                  <a:rect b="b" l="l" r="r" t="t"/>
                  <a:pathLst>
                    <a:path extrusionOk="0" h="12761" w="12760">
                      <a:moveTo>
                        <a:pt x="6427" y="3592"/>
                      </a:moveTo>
                      <a:cubicBezTo>
                        <a:pt x="7939" y="3592"/>
                        <a:pt x="9168" y="4821"/>
                        <a:pt x="9168" y="6365"/>
                      </a:cubicBezTo>
                      <a:cubicBezTo>
                        <a:pt x="9168" y="7846"/>
                        <a:pt x="7908" y="9106"/>
                        <a:pt x="6427" y="9106"/>
                      </a:cubicBezTo>
                      <a:cubicBezTo>
                        <a:pt x="4883" y="9106"/>
                        <a:pt x="3655" y="7877"/>
                        <a:pt x="3655" y="6365"/>
                      </a:cubicBezTo>
                      <a:cubicBezTo>
                        <a:pt x="3655" y="4821"/>
                        <a:pt x="4883" y="3592"/>
                        <a:pt x="6427" y="3592"/>
                      </a:cubicBezTo>
                      <a:close/>
                      <a:moveTo>
                        <a:pt x="5829" y="1"/>
                      </a:moveTo>
                      <a:cubicBezTo>
                        <a:pt x="5356" y="1"/>
                        <a:pt x="5009" y="347"/>
                        <a:pt x="5009" y="852"/>
                      </a:cubicBezTo>
                      <a:lnTo>
                        <a:pt x="5009" y="1576"/>
                      </a:lnTo>
                      <a:cubicBezTo>
                        <a:pt x="4631" y="1702"/>
                        <a:pt x="4285" y="1828"/>
                        <a:pt x="3970" y="2017"/>
                      </a:cubicBezTo>
                      <a:lnTo>
                        <a:pt x="3466" y="1513"/>
                      </a:lnTo>
                      <a:cubicBezTo>
                        <a:pt x="3308" y="1356"/>
                        <a:pt x="3088" y="1277"/>
                        <a:pt x="2867" y="1277"/>
                      </a:cubicBezTo>
                      <a:cubicBezTo>
                        <a:pt x="2647" y="1277"/>
                        <a:pt x="2426" y="1356"/>
                        <a:pt x="2269" y="1513"/>
                      </a:cubicBezTo>
                      <a:lnTo>
                        <a:pt x="1481" y="2301"/>
                      </a:lnTo>
                      <a:cubicBezTo>
                        <a:pt x="1166" y="2616"/>
                        <a:pt x="1166" y="3151"/>
                        <a:pt x="1481" y="3466"/>
                      </a:cubicBezTo>
                      <a:lnTo>
                        <a:pt x="2017" y="4002"/>
                      </a:lnTo>
                      <a:cubicBezTo>
                        <a:pt x="1796" y="4317"/>
                        <a:pt x="1701" y="4664"/>
                        <a:pt x="1575" y="5010"/>
                      </a:cubicBezTo>
                      <a:lnTo>
                        <a:pt x="819" y="5010"/>
                      </a:lnTo>
                      <a:cubicBezTo>
                        <a:pt x="347" y="5010"/>
                        <a:pt x="0" y="5357"/>
                        <a:pt x="0" y="5829"/>
                      </a:cubicBezTo>
                      <a:lnTo>
                        <a:pt x="0" y="6932"/>
                      </a:lnTo>
                      <a:cubicBezTo>
                        <a:pt x="0" y="7405"/>
                        <a:pt x="347" y="7783"/>
                        <a:pt x="819" y="7783"/>
                      </a:cubicBezTo>
                      <a:lnTo>
                        <a:pt x="1575" y="7783"/>
                      </a:lnTo>
                      <a:cubicBezTo>
                        <a:pt x="1701" y="8129"/>
                        <a:pt x="1796" y="8476"/>
                        <a:pt x="2017" y="8791"/>
                      </a:cubicBezTo>
                      <a:lnTo>
                        <a:pt x="1481" y="9295"/>
                      </a:lnTo>
                      <a:cubicBezTo>
                        <a:pt x="1166" y="9610"/>
                        <a:pt x="1166" y="10177"/>
                        <a:pt x="1481" y="10492"/>
                      </a:cubicBezTo>
                      <a:lnTo>
                        <a:pt x="2269" y="11280"/>
                      </a:lnTo>
                      <a:cubicBezTo>
                        <a:pt x="2426" y="11437"/>
                        <a:pt x="2647" y="11516"/>
                        <a:pt x="2867" y="11516"/>
                      </a:cubicBezTo>
                      <a:cubicBezTo>
                        <a:pt x="3088" y="11516"/>
                        <a:pt x="3308" y="11437"/>
                        <a:pt x="3466" y="11280"/>
                      </a:cubicBezTo>
                      <a:lnTo>
                        <a:pt x="3970" y="10776"/>
                      </a:lnTo>
                      <a:cubicBezTo>
                        <a:pt x="4285" y="10965"/>
                        <a:pt x="4631" y="11091"/>
                        <a:pt x="5009" y="11185"/>
                      </a:cubicBezTo>
                      <a:lnTo>
                        <a:pt x="5009" y="11941"/>
                      </a:lnTo>
                      <a:cubicBezTo>
                        <a:pt x="5009" y="12414"/>
                        <a:pt x="5356" y="12760"/>
                        <a:pt x="5829" y="12760"/>
                      </a:cubicBezTo>
                      <a:lnTo>
                        <a:pt x="6931" y="12760"/>
                      </a:lnTo>
                      <a:cubicBezTo>
                        <a:pt x="7404" y="12760"/>
                        <a:pt x="7750" y="12414"/>
                        <a:pt x="7750" y="11941"/>
                      </a:cubicBezTo>
                      <a:lnTo>
                        <a:pt x="7750" y="11185"/>
                      </a:lnTo>
                      <a:cubicBezTo>
                        <a:pt x="8097" y="11091"/>
                        <a:pt x="8475" y="10965"/>
                        <a:pt x="8790" y="10776"/>
                      </a:cubicBezTo>
                      <a:lnTo>
                        <a:pt x="9294" y="11280"/>
                      </a:lnTo>
                      <a:cubicBezTo>
                        <a:pt x="9452" y="11437"/>
                        <a:pt x="9664" y="11516"/>
                        <a:pt x="9877" y="11516"/>
                      </a:cubicBezTo>
                      <a:cubicBezTo>
                        <a:pt x="10090" y="11516"/>
                        <a:pt x="10302" y="11437"/>
                        <a:pt x="10460" y="11280"/>
                      </a:cubicBezTo>
                      <a:lnTo>
                        <a:pt x="11247" y="10492"/>
                      </a:lnTo>
                      <a:cubicBezTo>
                        <a:pt x="11563" y="10177"/>
                        <a:pt x="11563" y="9610"/>
                        <a:pt x="11247" y="9295"/>
                      </a:cubicBezTo>
                      <a:lnTo>
                        <a:pt x="10743" y="8791"/>
                      </a:lnTo>
                      <a:cubicBezTo>
                        <a:pt x="10932" y="8476"/>
                        <a:pt x="11058" y="8129"/>
                        <a:pt x="11184" y="7783"/>
                      </a:cubicBezTo>
                      <a:lnTo>
                        <a:pt x="11941" y="7783"/>
                      </a:lnTo>
                      <a:cubicBezTo>
                        <a:pt x="12413" y="7783"/>
                        <a:pt x="12760" y="7405"/>
                        <a:pt x="12760" y="6932"/>
                      </a:cubicBezTo>
                      <a:lnTo>
                        <a:pt x="12760" y="5829"/>
                      </a:lnTo>
                      <a:cubicBezTo>
                        <a:pt x="12760" y="5325"/>
                        <a:pt x="12350" y="4979"/>
                        <a:pt x="11941" y="4979"/>
                      </a:cubicBezTo>
                      <a:lnTo>
                        <a:pt x="11184" y="4979"/>
                      </a:lnTo>
                      <a:cubicBezTo>
                        <a:pt x="11058" y="4632"/>
                        <a:pt x="10932" y="4254"/>
                        <a:pt x="10743" y="3939"/>
                      </a:cubicBezTo>
                      <a:lnTo>
                        <a:pt x="11247" y="3435"/>
                      </a:lnTo>
                      <a:cubicBezTo>
                        <a:pt x="11563" y="3120"/>
                        <a:pt x="11563" y="2553"/>
                        <a:pt x="11247" y="2238"/>
                      </a:cubicBezTo>
                      <a:lnTo>
                        <a:pt x="10460" y="1450"/>
                      </a:lnTo>
                      <a:cubicBezTo>
                        <a:pt x="10302" y="1293"/>
                        <a:pt x="10090" y="1214"/>
                        <a:pt x="9877" y="1214"/>
                      </a:cubicBezTo>
                      <a:cubicBezTo>
                        <a:pt x="9664" y="1214"/>
                        <a:pt x="9452" y="1293"/>
                        <a:pt x="9294" y="1450"/>
                      </a:cubicBezTo>
                      <a:lnTo>
                        <a:pt x="8790" y="1986"/>
                      </a:lnTo>
                      <a:cubicBezTo>
                        <a:pt x="8475" y="1765"/>
                        <a:pt x="8097" y="1671"/>
                        <a:pt x="7750" y="1545"/>
                      </a:cubicBezTo>
                      <a:lnTo>
                        <a:pt x="7750" y="852"/>
                      </a:lnTo>
                      <a:cubicBezTo>
                        <a:pt x="7750" y="379"/>
                        <a:pt x="7404" y="1"/>
                        <a:pt x="693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83" name="Google Shape;683;p40"/>
              <p:cNvGrpSpPr/>
              <p:nvPr/>
            </p:nvGrpSpPr>
            <p:grpSpPr>
              <a:xfrm>
                <a:off x="2966500" y="1540025"/>
                <a:ext cx="1347001" cy="1884353"/>
                <a:chOff x="2966500" y="1540025"/>
                <a:chExt cx="1347001" cy="1884353"/>
              </a:xfrm>
            </p:grpSpPr>
            <p:sp>
              <p:nvSpPr>
                <p:cNvPr id="684" name="Google Shape;684;p40"/>
                <p:cNvSpPr txBox="1"/>
                <p:nvPr/>
              </p:nvSpPr>
              <p:spPr>
                <a:xfrm>
                  <a:off x="2966501" y="1540025"/>
                  <a:ext cx="1347000" cy="25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200">
                      <a:solidFill>
                        <a:schemeClr val="lt1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Resultado</a:t>
                  </a:r>
                  <a:endParaRPr sz="22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685" name="Google Shape;685;p40"/>
                <p:cNvSpPr txBox="1"/>
                <p:nvPr/>
              </p:nvSpPr>
              <p:spPr>
                <a:xfrm>
                  <a:off x="2966500" y="1927678"/>
                  <a:ext cx="1242000" cy="1496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Se refieren a los productos entregados, su uso y los impactos generados por su aplicación.</a:t>
                  </a:r>
                  <a:endParaRPr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686" name="Google Shape;686;p40"/>
            <p:cNvGrpSpPr/>
            <p:nvPr/>
          </p:nvGrpSpPr>
          <p:grpSpPr>
            <a:xfrm>
              <a:off x="4830521" y="1184680"/>
              <a:ext cx="1451959" cy="3579570"/>
              <a:chOff x="4830521" y="1184680"/>
              <a:chExt cx="1451959" cy="3579570"/>
            </a:xfrm>
          </p:grpSpPr>
          <p:grpSp>
            <p:nvGrpSpPr>
              <p:cNvPr id="687" name="Google Shape;687;p40"/>
              <p:cNvGrpSpPr/>
              <p:nvPr/>
            </p:nvGrpSpPr>
            <p:grpSpPr>
              <a:xfrm>
                <a:off x="4935500" y="1997224"/>
                <a:ext cx="1242005" cy="1251648"/>
                <a:chOff x="4935500" y="1997224"/>
                <a:chExt cx="1242005" cy="1251648"/>
              </a:xfrm>
            </p:grpSpPr>
            <p:sp>
              <p:nvSpPr>
                <p:cNvPr id="688" name="Google Shape;688;p40"/>
                <p:cNvSpPr txBox="1"/>
                <p:nvPr/>
              </p:nvSpPr>
              <p:spPr>
                <a:xfrm>
                  <a:off x="4935505" y="1997224"/>
                  <a:ext cx="1242000" cy="25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200">
                      <a:solidFill>
                        <a:schemeClr val="lt1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Gestión</a:t>
                  </a:r>
                  <a:endParaRPr sz="22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689" name="Google Shape;689;p40"/>
                <p:cNvSpPr txBox="1"/>
                <p:nvPr/>
              </p:nvSpPr>
              <p:spPr>
                <a:xfrm>
                  <a:off x="4935500" y="2461072"/>
                  <a:ext cx="1242000" cy="78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Venus has a beautiful name, but it’s terribly hot</a:t>
                  </a:r>
                  <a:endParaRPr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690" name="Google Shape;690;p40"/>
              <p:cNvGrpSpPr/>
              <p:nvPr/>
            </p:nvGrpSpPr>
            <p:grpSpPr>
              <a:xfrm>
                <a:off x="4830521" y="1184680"/>
                <a:ext cx="1451959" cy="3579570"/>
                <a:chOff x="4830521" y="1184680"/>
                <a:chExt cx="1451959" cy="3579570"/>
              </a:xfrm>
            </p:grpSpPr>
            <p:cxnSp>
              <p:nvCxnSpPr>
                <p:cNvPr id="691" name="Google Shape;691;p40"/>
                <p:cNvCxnSpPr/>
                <p:nvPr/>
              </p:nvCxnSpPr>
              <p:spPr>
                <a:xfrm rot="10800000">
                  <a:off x="5555763" y="4292300"/>
                  <a:ext cx="0" cy="3846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692" name="Google Shape;692;p40"/>
                <p:cNvSpPr/>
                <p:nvPr/>
              </p:nvSpPr>
              <p:spPr>
                <a:xfrm>
                  <a:off x="4830521" y="1184680"/>
                  <a:ext cx="1451959" cy="3178986"/>
                </a:xfrm>
                <a:custGeom>
                  <a:rect b="b" l="l" r="r" t="t"/>
                  <a:pathLst>
                    <a:path extrusionOk="0" h="26252" w="11990">
                      <a:moveTo>
                        <a:pt x="5994" y="1"/>
                      </a:moveTo>
                      <a:cubicBezTo>
                        <a:pt x="5394" y="1"/>
                        <a:pt x="4793" y="230"/>
                        <a:pt x="4334" y="688"/>
                      </a:cubicBezTo>
                      <a:lnTo>
                        <a:pt x="453" y="4570"/>
                      </a:lnTo>
                      <a:cubicBezTo>
                        <a:pt x="262" y="4760"/>
                        <a:pt x="108" y="4975"/>
                        <a:pt x="0" y="5213"/>
                      </a:cubicBezTo>
                      <a:lnTo>
                        <a:pt x="0" y="21215"/>
                      </a:lnTo>
                      <a:cubicBezTo>
                        <a:pt x="274" y="24275"/>
                        <a:pt x="2858" y="26251"/>
                        <a:pt x="5989" y="26251"/>
                      </a:cubicBezTo>
                      <a:cubicBezTo>
                        <a:pt x="9121" y="26251"/>
                        <a:pt x="11704" y="24275"/>
                        <a:pt x="11990" y="21215"/>
                      </a:cubicBezTo>
                      <a:lnTo>
                        <a:pt x="11990" y="5213"/>
                      </a:lnTo>
                      <a:cubicBezTo>
                        <a:pt x="11871" y="4975"/>
                        <a:pt x="11716" y="4760"/>
                        <a:pt x="11538" y="4570"/>
                      </a:cubicBezTo>
                      <a:lnTo>
                        <a:pt x="7644" y="688"/>
                      </a:lnTo>
                      <a:cubicBezTo>
                        <a:pt x="7192" y="230"/>
                        <a:pt x="6593" y="1"/>
                        <a:pt x="5994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4CFAD"/>
                    </a:gs>
                    <a:gs pos="100000">
                      <a:srgbClr val="4D946A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40"/>
                <p:cNvSpPr/>
                <p:nvPr/>
              </p:nvSpPr>
              <p:spPr>
                <a:xfrm>
                  <a:off x="5284634" y="3550292"/>
                  <a:ext cx="542275" cy="543717"/>
                </a:xfrm>
                <a:custGeom>
                  <a:rect b="b" l="l" r="r" t="t"/>
                  <a:pathLst>
                    <a:path extrusionOk="0" h="4490" w="4478">
                      <a:moveTo>
                        <a:pt x="2239" y="1"/>
                      </a:moveTo>
                      <a:cubicBezTo>
                        <a:pt x="1001" y="1"/>
                        <a:pt x="1" y="1013"/>
                        <a:pt x="1" y="2251"/>
                      </a:cubicBezTo>
                      <a:cubicBezTo>
                        <a:pt x="1" y="3478"/>
                        <a:pt x="1001" y="4490"/>
                        <a:pt x="2239" y="4490"/>
                      </a:cubicBezTo>
                      <a:cubicBezTo>
                        <a:pt x="3477" y="4490"/>
                        <a:pt x="4478" y="3478"/>
                        <a:pt x="4478" y="2251"/>
                      </a:cubicBezTo>
                      <a:cubicBezTo>
                        <a:pt x="4478" y="1013"/>
                        <a:pt x="3477" y="1"/>
                        <a:pt x="22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>
                  <a:off x="5463563" y="4579150"/>
                  <a:ext cx="185100" cy="185100"/>
                </a:xfrm>
                <a:prstGeom prst="ellipse">
                  <a:avLst/>
                </a:prstGeom>
                <a:gradFill>
                  <a:gsLst>
                    <a:gs pos="0">
                      <a:srgbClr val="94CFAD"/>
                    </a:gs>
                    <a:gs pos="100000">
                      <a:srgbClr val="4D946A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95" name="Google Shape;695;p40"/>
                <p:cNvGrpSpPr/>
                <p:nvPr/>
              </p:nvGrpSpPr>
              <p:grpSpPr>
                <a:xfrm>
                  <a:off x="5365129" y="3638244"/>
                  <a:ext cx="382765" cy="367810"/>
                  <a:chOff x="-62890750" y="3747425"/>
                  <a:chExt cx="330825" cy="317900"/>
                </a:xfrm>
              </p:grpSpPr>
              <p:sp>
                <p:nvSpPr>
                  <p:cNvPr id="696" name="Google Shape;696;p40"/>
                  <p:cNvSpPr/>
                  <p:nvPr/>
                </p:nvSpPr>
                <p:spPr>
                  <a:xfrm>
                    <a:off x="-62751325" y="3834525"/>
                    <a:ext cx="15775" cy="26800"/>
                  </a:xfrm>
                  <a:custGeom>
                    <a:rect b="b" l="l" r="r" t="t"/>
                    <a:pathLst>
                      <a:path extrusionOk="0" h="1072" w="631">
                        <a:moveTo>
                          <a:pt x="630" y="1"/>
                        </a:moveTo>
                        <a:cubicBezTo>
                          <a:pt x="410" y="221"/>
                          <a:pt x="158" y="599"/>
                          <a:pt x="0" y="1072"/>
                        </a:cubicBezTo>
                        <a:lnTo>
                          <a:pt x="630" y="1072"/>
                        </a:lnTo>
                        <a:lnTo>
                          <a:pt x="630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7" name="Google Shape;697;p40"/>
                  <p:cNvSpPr/>
                  <p:nvPr/>
                </p:nvSpPr>
                <p:spPr>
                  <a:xfrm>
                    <a:off x="-62715100" y="3950300"/>
                    <a:ext cx="15775" cy="26025"/>
                  </a:xfrm>
                  <a:custGeom>
                    <a:rect b="b" l="l" r="r" t="t"/>
                    <a:pathLst>
                      <a:path extrusionOk="0" h="1041" w="631">
                        <a:moveTo>
                          <a:pt x="1" y="1"/>
                        </a:moveTo>
                        <a:lnTo>
                          <a:pt x="1" y="1041"/>
                        </a:lnTo>
                        <a:cubicBezTo>
                          <a:pt x="253" y="852"/>
                          <a:pt x="473" y="473"/>
                          <a:pt x="631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8" name="Google Shape;698;p40"/>
                  <p:cNvSpPr/>
                  <p:nvPr/>
                </p:nvSpPr>
                <p:spPr>
                  <a:xfrm>
                    <a:off x="-62715100" y="3833750"/>
                    <a:ext cx="15775" cy="26800"/>
                  </a:xfrm>
                  <a:custGeom>
                    <a:rect b="b" l="l" r="r" t="t"/>
                    <a:pathLst>
                      <a:path extrusionOk="0" h="1072" w="631">
                        <a:moveTo>
                          <a:pt x="1" y="0"/>
                        </a:moveTo>
                        <a:lnTo>
                          <a:pt x="1" y="1071"/>
                        </a:lnTo>
                        <a:lnTo>
                          <a:pt x="631" y="1071"/>
                        </a:lnTo>
                        <a:cubicBezTo>
                          <a:pt x="505" y="599"/>
                          <a:pt x="253" y="189"/>
                          <a:pt x="1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9" name="Google Shape;699;p40"/>
                  <p:cNvSpPr/>
                  <p:nvPr/>
                </p:nvSpPr>
                <p:spPr>
                  <a:xfrm>
                    <a:off x="-62715875" y="3950300"/>
                    <a:ext cx="75625" cy="51225"/>
                  </a:xfrm>
                  <a:custGeom>
                    <a:rect b="b" l="l" r="r" t="t"/>
                    <a:pathLst>
                      <a:path extrusionOk="0" h="2049" w="3025">
                        <a:moveTo>
                          <a:pt x="1512" y="1"/>
                        </a:moveTo>
                        <a:cubicBezTo>
                          <a:pt x="1229" y="1009"/>
                          <a:pt x="662" y="1765"/>
                          <a:pt x="0" y="1986"/>
                        </a:cubicBezTo>
                        <a:lnTo>
                          <a:pt x="0" y="2049"/>
                        </a:lnTo>
                        <a:lnTo>
                          <a:pt x="32" y="2049"/>
                        </a:lnTo>
                        <a:cubicBezTo>
                          <a:pt x="1355" y="1891"/>
                          <a:pt x="2457" y="1104"/>
                          <a:pt x="3025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0" name="Google Shape;700;p40"/>
                  <p:cNvSpPr/>
                  <p:nvPr/>
                </p:nvSpPr>
                <p:spPr>
                  <a:xfrm>
                    <a:off x="-62822225" y="3881000"/>
                    <a:ext cx="44125" cy="48075"/>
                  </a:xfrm>
                  <a:custGeom>
                    <a:rect b="b" l="l" r="r" t="t"/>
                    <a:pathLst>
                      <a:path extrusionOk="0" h="1923" w="1765">
                        <a:moveTo>
                          <a:pt x="127" y="0"/>
                        </a:moveTo>
                        <a:cubicBezTo>
                          <a:pt x="32" y="316"/>
                          <a:pt x="1" y="631"/>
                          <a:pt x="1" y="977"/>
                        </a:cubicBezTo>
                        <a:cubicBezTo>
                          <a:pt x="1" y="1324"/>
                          <a:pt x="32" y="1670"/>
                          <a:pt x="127" y="1922"/>
                        </a:cubicBezTo>
                        <a:lnTo>
                          <a:pt x="1765" y="1922"/>
                        </a:lnTo>
                        <a:cubicBezTo>
                          <a:pt x="1734" y="1607"/>
                          <a:pt x="1702" y="1292"/>
                          <a:pt x="1702" y="977"/>
                        </a:cubicBezTo>
                        <a:cubicBezTo>
                          <a:pt x="1702" y="662"/>
                          <a:pt x="1734" y="316"/>
                          <a:pt x="176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1" name="Google Shape;701;p40"/>
                  <p:cNvSpPr/>
                  <p:nvPr/>
                </p:nvSpPr>
                <p:spPr>
                  <a:xfrm>
                    <a:off x="-62751325" y="3950300"/>
                    <a:ext cx="15775" cy="26025"/>
                  </a:xfrm>
                  <a:custGeom>
                    <a:rect b="b" l="l" r="r" t="t"/>
                    <a:pathLst>
                      <a:path extrusionOk="0" h="1041" w="631">
                        <a:moveTo>
                          <a:pt x="0" y="1"/>
                        </a:moveTo>
                        <a:cubicBezTo>
                          <a:pt x="158" y="473"/>
                          <a:pt x="410" y="852"/>
                          <a:pt x="630" y="1041"/>
                        </a:cubicBezTo>
                        <a:lnTo>
                          <a:pt x="630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2" name="Google Shape;702;p40"/>
                  <p:cNvSpPr/>
                  <p:nvPr/>
                </p:nvSpPr>
                <p:spPr>
                  <a:xfrm>
                    <a:off x="-62673350" y="3881000"/>
                    <a:ext cx="44125" cy="48075"/>
                  </a:xfrm>
                  <a:custGeom>
                    <a:rect b="b" l="l" r="r" t="t"/>
                    <a:pathLst>
                      <a:path extrusionOk="0" h="1923" w="1765">
                        <a:moveTo>
                          <a:pt x="0" y="0"/>
                        </a:moveTo>
                        <a:cubicBezTo>
                          <a:pt x="32" y="316"/>
                          <a:pt x="63" y="631"/>
                          <a:pt x="63" y="977"/>
                        </a:cubicBezTo>
                        <a:cubicBezTo>
                          <a:pt x="63" y="1324"/>
                          <a:pt x="32" y="1670"/>
                          <a:pt x="0" y="1922"/>
                        </a:cubicBezTo>
                        <a:lnTo>
                          <a:pt x="1639" y="1922"/>
                        </a:lnTo>
                        <a:cubicBezTo>
                          <a:pt x="1733" y="1670"/>
                          <a:pt x="1765" y="1292"/>
                          <a:pt x="1765" y="977"/>
                        </a:cubicBezTo>
                        <a:cubicBezTo>
                          <a:pt x="1765" y="662"/>
                          <a:pt x="1733" y="316"/>
                          <a:pt x="1639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3" name="Google Shape;703;p40"/>
                  <p:cNvSpPr/>
                  <p:nvPr/>
                </p:nvSpPr>
                <p:spPr>
                  <a:xfrm>
                    <a:off x="-62758425" y="3881000"/>
                    <a:ext cx="22875" cy="48075"/>
                  </a:xfrm>
                  <a:custGeom>
                    <a:rect b="b" l="l" r="r" t="t"/>
                    <a:pathLst>
                      <a:path extrusionOk="0" h="1923" w="915">
                        <a:moveTo>
                          <a:pt x="95" y="0"/>
                        </a:moveTo>
                        <a:cubicBezTo>
                          <a:pt x="64" y="316"/>
                          <a:pt x="1" y="631"/>
                          <a:pt x="1" y="977"/>
                        </a:cubicBezTo>
                        <a:cubicBezTo>
                          <a:pt x="1" y="1324"/>
                          <a:pt x="64" y="1670"/>
                          <a:pt x="95" y="1922"/>
                        </a:cubicBezTo>
                        <a:lnTo>
                          <a:pt x="914" y="1922"/>
                        </a:lnTo>
                        <a:lnTo>
                          <a:pt x="914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4" name="Google Shape;704;p40"/>
                  <p:cNvSpPr/>
                  <p:nvPr/>
                </p:nvSpPr>
                <p:spPr>
                  <a:xfrm>
                    <a:off x="-62890750" y="3747425"/>
                    <a:ext cx="313500" cy="195825"/>
                  </a:xfrm>
                  <a:custGeom>
                    <a:rect b="b" l="l" r="r" t="t"/>
                    <a:pathLst>
                      <a:path extrusionOk="0" h="7833" w="12540">
                        <a:moveTo>
                          <a:pt x="6591" y="0"/>
                        </a:moveTo>
                        <a:cubicBezTo>
                          <a:pt x="4966" y="0"/>
                          <a:pt x="3342" y="616"/>
                          <a:pt x="2112" y="1846"/>
                        </a:cubicBezTo>
                        <a:cubicBezTo>
                          <a:pt x="663" y="3296"/>
                          <a:pt x="1" y="5438"/>
                          <a:pt x="379" y="7454"/>
                        </a:cubicBezTo>
                        <a:cubicBezTo>
                          <a:pt x="442" y="7675"/>
                          <a:pt x="568" y="7832"/>
                          <a:pt x="789" y="7832"/>
                        </a:cubicBezTo>
                        <a:lnTo>
                          <a:pt x="852" y="7832"/>
                        </a:lnTo>
                        <a:cubicBezTo>
                          <a:pt x="1104" y="7801"/>
                          <a:pt x="1198" y="7549"/>
                          <a:pt x="1167" y="7360"/>
                        </a:cubicBezTo>
                        <a:cubicBezTo>
                          <a:pt x="852" y="5596"/>
                          <a:pt x="1419" y="3737"/>
                          <a:pt x="2710" y="2477"/>
                        </a:cubicBezTo>
                        <a:cubicBezTo>
                          <a:pt x="3719" y="1437"/>
                          <a:pt x="5136" y="870"/>
                          <a:pt x="6617" y="870"/>
                        </a:cubicBezTo>
                        <a:cubicBezTo>
                          <a:pt x="7940" y="870"/>
                          <a:pt x="9200" y="1342"/>
                          <a:pt x="10177" y="2193"/>
                        </a:cubicBezTo>
                        <a:lnTo>
                          <a:pt x="9610" y="2792"/>
                        </a:lnTo>
                        <a:cubicBezTo>
                          <a:pt x="9484" y="2918"/>
                          <a:pt x="9452" y="3075"/>
                          <a:pt x="9484" y="3170"/>
                        </a:cubicBezTo>
                        <a:cubicBezTo>
                          <a:pt x="9515" y="3327"/>
                          <a:pt x="9641" y="3422"/>
                          <a:pt x="9799" y="3453"/>
                        </a:cubicBezTo>
                        <a:lnTo>
                          <a:pt x="12036" y="3926"/>
                        </a:lnTo>
                        <a:lnTo>
                          <a:pt x="12130" y="3926"/>
                        </a:lnTo>
                        <a:cubicBezTo>
                          <a:pt x="12225" y="3926"/>
                          <a:pt x="12319" y="3894"/>
                          <a:pt x="12382" y="3800"/>
                        </a:cubicBezTo>
                        <a:cubicBezTo>
                          <a:pt x="12508" y="3674"/>
                          <a:pt x="12540" y="3579"/>
                          <a:pt x="12508" y="3422"/>
                        </a:cubicBezTo>
                        <a:lnTo>
                          <a:pt x="12036" y="1153"/>
                        </a:lnTo>
                        <a:cubicBezTo>
                          <a:pt x="12004" y="1027"/>
                          <a:pt x="11878" y="901"/>
                          <a:pt x="11752" y="838"/>
                        </a:cubicBezTo>
                        <a:cubicBezTo>
                          <a:pt x="11715" y="831"/>
                          <a:pt x="11678" y="827"/>
                          <a:pt x="11642" y="827"/>
                        </a:cubicBezTo>
                        <a:cubicBezTo>
                          <a:pt x="11526" y="827"/>
                          <a:pt x="11422" y="868"/>
                          <a:pt x="11374" y="964"/>
                        </a:cubicBezTo>
                        <a:lnTo>
                          <a:pt x="10776" y="1563"/>
                        </a:lnTo>
                        <a:cubicBezTo>
                          <a:pt x="9583" y="521"/>
                          <a:pt x="8087" y="0"/>
                          <a:pt x="6591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5" name="Google Shape;705;p40"/>
                  <p:cNvSpPr/>
                  <p:nvPr/>
                </p:nvSpPr>
                <p:spPr>
                  <a:xfrm>
                    <a:off x="-62715100" y="3809325"/>
                    <a:ext cx="74850" cy="51225"/>
                  </a:xfrm>
                  <a:custGeom>
                    <a:rect b="b" l="l" r="r" t="t"/>
                    <a:pathLst>
                      <a:path extrusionOk="0" h="2049" w="2994">
                        <a:moveTo>
                          <a:pt x="1" y="1"/>
                        </a:moveTo>
                        <a:lnTo>
                          <a:pt x="1" y="32"/>
                        </a:lnTo>
                        <a:cubicBezTo>
                          <a:pt x="631" y="253"/>
                          <a:pt x="1198" y="1009"/>
                          <a:pt x="1481" y="2048"/>
                        </a:cubicBezTo>
                        <a:lnTo>
                          <a:pt x="2994" y="2048"/>
                        </a:lnTo>
                        <a:cubicBezTo>
                          <a:pt x="2426" y="946"/>
                          <a:pt x="1324" y="158"/>
                          <a:pt x="1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6" name="Google Shape;706;p40"/>
                  <p:cNvSpPr/>
                  <p:nvPr/>
                </p:nvSpPr>
                <p:spPr>
                  <a:xfrm>
                    <a:off x="-62715100" y="3881000"/>
                    <a:ext cx="22850" cy="48075"/>
                  </a:xfrm>
                  <a:custGeom>
                    <a:rect b="b" l="l" r="r" t="t"/>
                    <a:pathLst>
                      <a:path extrusionOk="0" h="1923" w="914">
                        <a:moveTo>
                          <a:pt x="1" y="0"/>
                        </a:moveTo>
                        <a:lnTo>
                          <a:pt x="1" y="1922"/>
                        </a:lnTo>
                        <a:lnTo>
                          <a:pt x="851" y="1922"/>
                        </a:lnTo>
                        <a:cubicBezTo>
                          <a:pt x="883" y="1607"/>
                          <a:pt x="914" y="1292"/>
                          <a:pt x="914" y="977"/>
                        </a:cubicBezTo>
                        <a:cubicBezTo>
                          <a:pt x="914" y="662"/>
                          <a:pt x="883" y="316"/>
                          <a:pt x="851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7" name="Google Shape;707;p40"/>
                  <p:cNvSpPr/>
                  <p:nvPr/>
                </p:nvSpPr>
                <p:spPr>
                  <a:xfrm>
                    <a:off x="-62810400" y="3810125"/>
                    <a:ext cx="75625" cy="51200"/>
                  </a:xfrm>
                  <a:custGeom>
                    <a:rect b="b" l="l" r="r" t="t"/>
                    <a:pathLst>
                      <a:path extrusionOk="0" h="2048" w="3025">
                        <a:moveTo>
                          <a:pt x="2993" y="0"/>
                        </a:moveTo>
                        <a:cubicBezTo>
                          <a:pt x="1702" y="158"/>
                          <a:pt x="599" y="945"/>
                          <a:pt x="0" y="2048"/>
                        </a:cubicBezTo>
                        <a:lnTo>
                          <a:pt x="1544" y="2048"/>
                        </a:lnTo>
                        <a:cubicBezTo>
                          <a:pt x="1828" y="1008"/>
                          <a:pt x="2363" y="284"/>
                          <a:pt x="3025" y="32"/>
                        </a:cubicBezTo>
                        <a:lnTo>
                          <a:pt x="302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8" name="Google Shape;708;p40"/>
                  <p:cNvSpPr/>
                  <p:nvPr/>
                </p:nvSpPr>
                <p:spPr>
                  <a:xfrm>
                    <a:off x="-62811200" y="3949525"/>
                    <a:ext cx="75650" cy="52000"/>
                  </a:xfrm>
                  <a:custGeom>
                    <a:rect b="b" l="l" r="r" t="t"/>
                    <a:pathLst>
                      <a:path extrusionOk="0" h="2080" w="3026">
                        <a:moveTo>
                          <a:pt x="1" y="0"/>
                        </a:moveTo>
                        <a:cubicBezTo>
                          <a:pt x="600" y="1166"/>
                          <a:pt x="1702" y="1954"/>
                          <a:pt x="3025" y="2080"/>
                        </a:cubicBezTo>
                        <a:lnTo>
                          <a:pt x="3025" y="2017"/>
                        </a:lnTo>
                        <a:cubicBezTo>
                          <a:pt x="2364" y="1796"/>
                          <a:pt x="1860" y="1040"/>
                          <a:pt x="15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9" name="Google Shape;709;p40"/>
                  <p:cNvSpPr/>
                  <p:nvPr/>
                </p:nvSpPr>
                <p:spPr>
                  <a:xfrm>
                    <a:off x="-62874975" y="3869075"/>
                    <a:ext cx="315050" cy="196250"/>
                  </a:xfrm>
                  <a:custGeom>
                    <a:rect b="b" l="l" r="r" t="t"/>
                    <a:pathLst>
                      <a:path extrusionOk="0" h="7850" w="12602">
                        <a:moveTo>
                          <a:pt x="11779" y="0"/>
                        </a:moveTo>
                        <a:cubicBezTo>
                          <a:pt x="11759" y="0"/>
                          <a:pt x="11739" y="2"/>
                          <a:pt x="11720" y="5"/>
                        </a:cubicBezTo>
                        <a:cubicBezTo>
                          <a:pt x="11499" y="36"/>
                          <a:pt x="11373" y="288"/>
                          <a:pt x="11405" y="477"/>
                        </a:cubicBezTo>
                        <a:cubicBezTo>
                          <a:pt x="11720" y="2242"/>
                          <a:pt x="11184" y="4101"/>
                          <a:pt x="9861" y="5361"/>
                        </a:cubicBezTo>
                        <a:cubicBezTo>
                          <a:pt x="8853" y="6400"/>
                          <a:pt x="7435" y="6967"/>
                          <a:pt x="5986" y="6967"/>
                        </a:cubicBezTo>
                        <a:cubicBezTo>
                          <a:pt x="4631" y="6967"/>
                          <a:pt x="3371" y="6495"/>
                          <a:pt x="2394" y="5644"/>
                        </a:cubicBezTo>
                        <a:lnTo>
                          <a:pt x="2993" y="5046"/>
                        </a:lnTo>
                        <a:cubicBezTo>
                          <a:pt x="3088" y="4920"/>
                          <a:pt x="3151" y="4762"/>
                          <a:pt x="3088" y="4668"/>
                        </a:cubicBezTo>
                        <a:cubicBezTo>
                          <a:pt x="3056" y="4510"/>
                          <a:pt x="2962" y="4416"/>
                          <a:pt x="2772" y="4384"/>
                        </a:cubicBezTo>
                        <a:lnTo>
                          <a:pt x="536" y="3912"/>
                        </a:lnTo>
                        <a:cubicBezTo>
                          <a:pt x="498" y="3904"/>
                          <a:pt x="465" y="3900"/>
                          <a:pt x="433" y="3900"/>
                        </a:cubicBezTo>
                        <a:cubicBezTo>
                          <a:pt x="332" y="3900"/>
                          <a:pt x="254" y="3941"/>
                          <a:pt x="158" y="4038"/>
                        </a:cubicBezTo>
                        <a:cubicBezTo>
                          <a:pt x="32" y="4132"/>
                          <a:pt x="0" y="4258"/>
                          <a:pt x="32" y="4416"/>
                        </a:cubicBezTo>
                        <a:lnTo>
                          <a:pt x="504" y="6652"/>
                        </a:lnTo>
                        <a:cubicBezTo>
                          <a:pt x="536" y="6810"/>
                          <a:pt x="662" y="6936"/>
                          <a:pt x="788" y="6967"/>
                        </a:cubicBezTo>
                        <a:lnTo>
                          <a:pt x="882" y="6967"/>
                        </a:lnTo>
                        <a:cubicBezTo>
                          <a:pt x="1008" y="6967"/>
                          <a:pt x="1103" y="6936"/>
                          <a:pt x="1166" y="6873"/>
                        </a:cubicBezTo>
                        <a:lnTo>
                          <a:pt x="1764" y="6274"/>
                        </a:lnTo>
                        <a:cubicBezTo>
                          <a:pt x="2930" y="7346"/>
                          <a:pt x="4442" y="7850"/>
                          <a:pt x="5923" y="7850"/>
                        </a:cubicBezTo>
                        <a:cubicBezTo>
                          <a:pt x="7561" y="7850"/>
                          <a:pt x="9168" y="7220"/>
                          <a:pt x="10428" y="5991"/>
                        </a:cubicBezTo>
                        <a:cubicBezTo>
                          <a:pt x="11909" y="4510"/>
                          <a:pt x="12602" y="2368"/>
                          <a:pt x="12192" y="320"/>
                        </a:cubicBezTo>
                        <a:cubicBezTo>
                          <a:pt x="12164" y="122"/>
                          <a:pt x="11958" y="0"/>
                          <a:pt x="11779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4CFAD"/>
                      </a:gs>
                      <a:gs pos="100000">
                        <a:srgbClr val="4D946A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710" name="Google Shape;710;p40"/>
            <p:cNvGrpSpPr/>
            <p:nvPr/>
          </p:nvGrpSpPr>
          <p:grpSpPr>
            <a:xfrm>
              <a:off x="6799538" y="1184680"/>
              <a:ext cx="1451959" cy="3579570"/>
              <a:chOff x="6799538" y="1184680"/>
              <a:chExt cx="1451959" cy="3579570"/>
            </a:xfrm>
          </p:grpSpPr>
          <p:grpSp>
            <p:nvGrpSpPr>
              <p:cNvPr id="711" name="Google Shape;711;p40"/>
              <p:cNvGrpSpPr/>
              <p:nvPr/>
            </p:nvGrpSpPr>
            <p:grpSpPr>
              <a:xfrm>
                <a:off x="6904500" y="2149624"/>
                <a:ext cx="1242005" cy="1099248"/>
                <a:chOff x="6904500" y="2149624"/>
                <a:chExt cx="1242005" cy="1099248"/>
              </a:xfrm>
            </p:grpSpPr>
            <p:sp>
              <p:nvSpPr>
                <p:cNvPr id="712" name="Google Shape;712;p40"/>
                <p:cNvSpPr txBox="1"/>
                <p:nvPr/>
              </p:nvSpPr>
              <p:spPr>
                <a:xfrm>
                  <a:off x="6904505" y="2149624"/>
                  <a:ext cx="1242000" cy="25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200">
                      <a:solidFill>
                        <a:schemeClr val="lt1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Saturn</a:t>
                  </a:r>
                  <a:endParaRPr sz="22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713" name="Google Shape;713;p40"/>
                <p:cNvSpPr txBox="1"/>
                <p:nvPr/>
              </p:nvSpPr>
              <p:spPr>
                <a:xfrm>
                  <a:off x="6904500" y="2461072"/>
                  <a:ext cx="1242000" cy="78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Saturn is not solid like Earth, but is a gas giant</a:t>
                  </a:r>
                  <a:endParaRPr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714" name="Google Shape;714;p40"/>
              <p:cNvGrpSpPr/>
              <p:nvPr/>
            </p:nvGrpSpPr>
            <p:grpSpPr>
              <a:xfrm>
                <a:off x="6799538" y="1184680"/>
                <a:ext cx="1451959" cy="3579570"/>
                <a:chOff x="6799538" y="1184680"/>
                <a:chExt cx="1451959" cy="3579570"/>
              </a:xfrm>
            </p:grpSpPr>
            <p:sp>
              <p:nvSpPr>
                <p:cNvPr id="715" name="Google Shape;715;p40"/>
                <p:cNvSpPr/>
                <p:nvPr/>
              </p:nvSpPr>
              <p:spPr>
                <a:xfrm>
                  <a:off x="7253651" y="3550292"/>
                  <a:ext cx="542275" cy="543717"/>
                </a:xfrm>
                <a:custGeom>
                  <a:rect b="b" l="l" r="r" t="t"/>
                  <a:pathLst>
                    <a:path extrusionOk="0" h="4490" w="4478">
                      <a:moveTo>
                        <a:pt x="2239" y="1"/>
                      </a:moveTo>
                      <a:cubicBezTo>
                        <a:pt x="1001" y="1"/>
                        <a:pt x="1" y="1013"/>
                        <a:pt x="1" y="2251"/>
                      </a:cubicBezTo>
                      <a:cubicBezTo>
                        <a:pt x="1" y="3478"/>
                        <a:pt x="1001" y="4490"/>
                        <a:pt x="2239" y="4490"/>
                      </a:cubicBezTo>
                      <a:cubicBezTo>
                        <a:pt x="3477" y="4490"/>
                        <a:pt x="4478" y="3478"/>
                        <a:pt x="4478" y="2251"/>
                      </a:cubicBezTo>
                      <a:cubicBezTo>
                        <a:pt x="4478" y="1013"/>
                        <a:pt x="3477" y="1"/>
                        <a:pt x="22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6" name="Google Shape;716;p40"/>
                <p:cNvSpPr/>
                <p:nvPr/>
              </p:nvSpPr>
              <p:spPr>
                <a:xfrm>
                  <a:off x="7432563" y="4579150"/>
                  <a:ext cx="185100" cy="185100"/>
                </a:xfrm>
                <a:prstGeom prst="ellipse">
                  <a:avLst/>
                </a:pr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17" name="Google Shape;717;p40"/>
                <p:cNvCxnSpPr/>
                <p:nvPr/>
              </p:nvCxnSpPr>
              <p:spPr>
                <a:xfrm rot="10800000">
                  <a:off x="7524775" y="4292300"/>
                  <a:ext cx="0" cy="3846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718" name="Google Shape;718;p40"/>
                <p:cNvGrpSpPr/>
                <p:nvPr/>
              </p:nvGrpSpPr>
              <p:grpSpPr>
                <a:xfrm>
                  <a:off x="7340987" y="3638520"/>
                  <a:ext cx="367261" cy="367261"/>
                  <a:chOff x="-63250675" y="4110200"/>
                  <a:chExt cx="317425" cy="317425"/>
                </a:xfrm>
              </p:grpSpPr>
              <p:sp>
                <p:nvSpPr>
                  <p:cNvPr id="719" name="Google Shape;719;p40"/>
                  <p:cNvSpPr/>
                  <p:nvPr/>
                </p:nvSpPr>
                <p:spPr>
                  <a:xfrm>
                    <a:off x="-63007300" y="4153725"/>
                    <a:ext cx="30725" cy="29750"/>
                  </a:xfrm>
                  <a:custGeom>
                    <a:rect b="b" l="l" r="r" t="t"/>
                    <a:pathLst>
                      <a:path extrusionOk="0" h="1190" w="1229">
                        <a:moveTo>
                          <a:pt x="772" y="0"/>
                        </a:moveTo>
                        <a:cubicBezTo>
                          <a:pt x="662" y="0"/>
                          <a:pt x="552" y="39"/>
                          <a:pt x="473" y="118"/>
                        </a:cubicBezTo>
                        <a:lnTo>
                          <a:pt x="0" y="591"/>
                        </a:lnTo>
                        <a:cubicBezTo>
                          <a:pt x="252" y="780"/>
                          <a:pt x="441" y="1000"/>
                          <a:pt x="599" y="1189"/>
                        </a:cubicBezTo>
                        <a:lnTo>
                          <a:pt x="1071" y="717"/>
                        </a:lnTo>
                        <a:cubicBezTo>
                          <a:pt x="1229" y="559"/>
                          <a:pt x="1229" y="276"/>
                          <a:pt x="1071" y="118"/>
                        </a:cubicBezTo>
                        <a:cubicBezTo>
                          <a:pt x="993" y="39"/>
                          <a:pt x="882" y="0"/>
                          <a:pt x="772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CDF9B"/>
                      </a:gs>
                      <a:gs pos="100000">
                        <a:srgbClr val="7AB345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0" name="Google Shape;720;p40"/>
                  <p:cNvSpPr/>
                  <p:nvPr/>
                </p:nvSpPr>
                <p:spPr>
                  <a:xfrm>
                    <a:off x="-63102600" y="4401625"/>
                    <a:ext cx="20500" cy="26000"/>
                  </a:xfrm>
                  <a:custGeom>
                    <a:rect b="b" l="l" r="r" t="t"/>
                    <a:pathLst>
                      <a:path extrusionOk="0" h="1040" w="820">
                        <a:moveTo>
                          <a:pt x="0" y="0"/>
                        </a:moveTo>
                        <a:lnTo>
                          <a:pt x="0" y="630"/>
                        </a:lnTo>
                        <a:cubicBezTo>
                          <a:pt x="0" y="882"/>
                          <a:pt x="189" y="1040"/>
                          <a:pt x="441" y="1040"/>
                        </a:cubicBezTo>
                        <a:cubicBezTo>
                          <a:pt x="662" y="1040"/>
                          <a:pt x="819" y="851"/>
                          <a:pt x="819" y="630"/>
                        </a:cubicBezTo>
                        <a:lnTo>
                          <a:pt x="81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CDF9B"/>
                      </a:gs>
                      <a:gs pos="100000">
                        <a:srgbClr val="7AB345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1" name="Google Shape;721;p40"/>
                  <p:cNvSpPr/>
                  <p:nvPr/>
                </p:nvSpPr>
                <p:spPr>
                  <a:xfrm>
                    <a:off x="-63006525" y="4354350"/>
                    <a:ext cx="29950" cy="29975"/>
                  </a:xfrm>
                  <a:custGeom>
                    <a:rect b="b" l="l" r="r" t="t"/>
                    <a:pathLst>
                      <a:path extrusionOk="0" h="1199" w="1198">
                        <a:moveTo>
                          <a:pt x="599" y="1"/>
                        </a:moveTo>
                        <a:cubicBezTo>
                          <a:pt x="410" y="221"/>
                          <a:pt x="253" y="410"/>
                          <a:pt x="1" y="599"/>
                        </a:cubicBezTo>
                        <a:lnTo>
                          <a:pt x="473" y="1072"/>
                        </a:lnTo>
                        <a:cubicBezTo>
                          <a:pt x="568" y="1167"/>
                          <a:pt x="694" y="1198"/>
                          <a:pt x="757" y="1198"/>
                        </a:cubicBezTo>
                        <a:cubicBezTo>
                          <a:pt x="851" y="1198"/>
                          <a:pt x="946" y="1167"/>
                          <a:pt x="1040" y="1072"/>
                        </a:cubicBezTo>
                        <a:cubicBezTo>
                          <a:pt x="1198" y="915"/>
                          <a:pt x="1198" y="631"/>
                          <a:pt x="1040" y="473"/>
                        </a:cubicBezTo>
                        <a:lnTo>
                          <a:pt x="599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CDF9B"/>
                      </a:gs>
                      <a:gs pos="100000">
                        <a:srgbClr val="7AB345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2" name="Google Shape;722;p40"/>
                  <p:cNvSpPr/>
                  <p:nvPr/>
                </p:nvSpPr>
                <p:spPr>
                  <a:xfrm>
                    <a:off x="-62960825" y="4258275"/>
                    <a:ext cx="27575" cy="20500"/>
                  </a:xfrm>
                  <a:custGeom>
                    <a:rect b="b" l="l" r="r" t="t"/>
                    <a:pathLst>
                      <a:path extrusionOk="0" h="820" w="1103">
                        <a:moveTo>
                          <a:pt x="0" y="0"/>
                        </a:moveTo>
                        <a:lnTo>
                          <a:pt x="0" y="441"/>
                        </a:lnTo>
                        <a:lnTo>
                          <a:pt x="0" y="819"/>
                        </a:lnTo>
                        <a:lnTo>
                          <a:pt x="662" y="819"/>
                        </a:lnTo>
                        <a:cubicBezTo>
                          <a:pt x="914" y="819"/>
                          <a:pt x="1071" y="630"/>
                          <a:pt x="1071" y="378"/>
                        </a:cubicBezTo>
                        <a:cubicBezTo>
                          <a:pt x="1103" y="189"/>
                          <a:pt x="914" y="0"/>
                          <a:pt x="662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CDF9B"/>
                      </a:gs>
                      <a:gs pos="100000">
                        <a:srgbClr val="7AB345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3" name="Google Shape;723;p40"/>
                  <p:cNvSpPr/>
                  <p:nvPr/>
                </p:nvSpPr>
                <p:spPr>
                  <a:xfrm>
                    <a:off x="-63250675" y="4259050"/>
                    <a:ext cx="26800" cy="20500"/>
                  </a:xfrm>
                  <a:custGeom>
                    <a:rect b="b" l="l" r="r" t="t"/>
                    <a:pathLst>
                      <a:path extrusionOk="0" h="820" w="1072">
                        <a:moveTo>
                          <a:pt x="410" y="1"/>
                        </a:moveTo>
                        <a:cubicBezTo>
                          <a:pt x="158" y="1"/>
                          <a:pt x="0" y="190"/>
                          <a:pt x="0" y="410"/>
                        </a:cubicBezTo>
                        <a:cubicBezTo>
                          <a:pt x="0" y="631"/>
                          <a:pt x="221" y="820"/>
                          <a:pt x="410" y="820"/>
                        </a:cubicBezTo>
                        <a:lnTo>
                          <a:pt x="1071" y="820"/>
                        </a:lnTo>
                        <a:lnTo>
                          <a:pt x="1071" y="442"/>
                        </a:lnTo>
                        <a:lnTo>
                          <a:pt x="107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CDF9B"/>
                      </a:gs>
                      <a:gs pos="100000">
                        <a:srgbClr val="7AB345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4" name="Google Shape;724;p40"/>
                  <p:cNvSpPr/>
                  <p:nvPr/>
                </p:nvSpPr>
                <p:spPr>
                  <a:xfrm>
                    <a:off x="-63208950" y="4354350"/>
                    <a:ext cx="29175" cy="29975"/>
                  </a:xfrm>
                  <a:custGeom>
                    <a:rect b="b" l="l" r="r" t="t"/>
                    <a:pathLst>
                      <a:path extrusionOk="0" h="1199" w="1167">
                        <a:moveTo>
                          <a:pt x="631" y="1"/>
                        </a:moveTo>
                        <a:lnTo>
                          <a:pt x="158" y="473"/>
                        </a:lnTo>
                        <a:cubicBezTo>
                          <a:pt x="1" y="631"/>
                          <a:pt x="1" y="915"/>
                          <a:pt x="158" y="1072"/>
                        </a:cubicBezTo>
                        <a:cubicBezTo>
                          <a:pt x="221" y="1167"/>
                          <a:pt x="348" y="1198"/>
                          <a:pt x="442" y="1198"/>
                        </a:cubicBezTo>
                        <a:cubicBezTo>
                          <a:pt x="505" y="1198"/>
                          <a:pt x="631" y="1167"/>
                          <a:pt x="694" y="1072"/>
                        </a:cubicBezTo>
                        <a:lnTo>
                          <a:pt x="1167" y="599"/>
                        </a:lnTo>
                        <a:cubicBezTo>
                          <a:pt x="1009" y="442"/>
                          <a:pt x="820" y="253"/>
                          <a:pt x="631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CDF9B"/>
                      </a:gs>
                      <a:gs pos="100000">
                        <a:srgbClr val="7AB345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5" name="Google Shape;725;p40"/>
                  <p:cNvSpPr/>
                  <p:nvPr/>
                </p:nvSpPr>
                <p:spPr>
                  <a:xfrm>
                    <a:off x="-63208150" y="4153725"/>
                    <a:ext cx="30725" cy="29750"/>
                  </a:xfrm>
                  <a:custGeom>
                    <a:rect b="b" l="l" r="r" t="t"/>
                    <a:pathLst>
                      <a:path extrusionOk="0" h="1190" w="1229">
                        <a:moveTo>
                          <a:pt x="457" y="0"/>
                        </a:moveTo>
                        <a:cubicBezTo>
                          <a:pt x="347" y="0"/>
                          <a:pt x="237" y="39"/>
                          <a:pt x="158" y="118"/>
                        </a:cubicBezTo>
                        <a:cubicBezTo>
                          <a:pt x="0" y="276"/>
                          <a:pt x="0" y="559"/>
                          <a:pt x="158" y="717"/>
                        </a:cubicBezTo>
                        <a:lnTo>
                          <a:pt x="631" y="1189"/>
                        </a:lnTo>
                        <a:lnTo>
                          <a:pt x="1229" y="591"/>
                        </a:lnTo>
                        <a:lnTo>
                          <a:pt x="757" y="118"/>
                        </a:lnTo>
                        <a:cubicBezTo>
                          <a:pt x="678" y="39"/>
                          <a:pt x="568" y="0"/>
                          <a:pt x="45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CDF9B"/>
                      </a:gs>
                      <a:gs pos="100000">
                        <a:srgbClr val="7AB345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6" name="Google Shape;726;p40"/>
                  <p:cNvSpPr/>
                  <p:nvPr/>
                </p:nvSpPr>
                <p:spPr>
                  <a:xfrm>
                    <a:off x="-63102600" y="4110200"/>
                    <a:ext cx="20500" cy="27600"/>
                  </a:xfrm>
                  <a:custGeom>
                    <a:rect b="b" l="l" r="r" t="t"/>
                    <a:pathLst>
                      <a:path extrusionOk="0" h="1104" w="820">
                        <a:moveTo>
                          <a:pt x="441" y="0"/>
                        </a:moveTo>
                        <a:cubicBezTo>
                          <a:pt x="221" y="0"/>
                          <a:pt x="0" y="221"/>
                          <a:pt x="0" y="410"/>
                        </a:cubicBezTo>
                        <a:lnTo>
                          <a:pt x="0" y="1103"/>
                        </a:lnTo>
                        <a:lnTo>
                          <a:pt x="819" y="1103"/>
                        </a:lnTo>
                        <a:lnTo>
                          <a:pt x="819" y="410"/>
                        </a:lnTo>
                        <a:cubicBezTo>
                          <a:pt x="819" y="158"/>
                          <a:pt x="630" y="0"/>
                          <a:pt x="441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CDF9B"/>
                      </a:gs>
                      <a:gs pos="100000">
                        <a:srgbClr val="7AB345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7" name="Google Shape;727;p40"/>
                  <p:cNvSpPr/>
                  <p:nvPr/>
                </p:nvSpPr>
                <p:spPr>
                  <a:xfrm>
                    <a:off x="-63203425" y="4159025"/>
                    <a:ext cx="222925" cy="222150"/>
                  </a:xfrm>
                  <a:custGeom>
                    <a:rect b="b" l="l" r="r" t="t"/>
                    <a:pathLst>
                      <a:path extrusionOk="0" h="8886" w="8917">
                        <a:moveTo>
                          <a:pt x="4033" y="1418"/>
                        </a:moveTo>
                        <a:lnTo>
                          <a:pt x="4033" y="3088"/>
                        </a:lnTo>
                        <a:cubicBezTo>
                          <a:pt x="3939" y="3151"/>
                          <a:pt x="3876" y="3151"/>
                          <a:pt x="3781" y="3183"/>
                        </a:cubicBezTo>
                        <a:lnTo>
                          <a:pt x="2615" y="1985"/>
                        </a:lnTo>
                        <a:cubicBezTo>
                          <a:pt x="2993" y="1670"/>
                          <a:pt x="3529" y="1481"/>
                          <a:pt x="4033" y="1418"/>
                        </a:cubicBezTo>
                        <a:close/>
                        <a:moveTo>
                          <a:pt x="4852" y="1418"/>
                        </a:moveTo>
                        <a:cubicBezTo>
                          <a:pt x="5356" y="1481"/>
                          <a:pt x="5892" y="1670"/>
                          <a:pt x="6270" y="1985"/>
                        </a:cubicBezTo>
                        <a:lnTo>
                          <a:pt x="5104" y="3183"/>
                        </a:lnTo>
                        <a:cubicBezTo>
                          <a:pt x="5010" y="3151"/>
                          <a:pt x="4947" y="3088"/>
                          <a:pt x="4852" y="3088"/>
                        </a:cubicBezTo>
                        <a:lnTo>
                          <a:pt x="4852" y="1418"/>
                        </a:lnTo>
                        <a:close/>
                        <a:moveTo>
                          <a:pt x="2017" y="2553"/>
                        </a:moveTo>
                        <a:lnTo>
                          <a:pt x="3214" y="3718"/>
                        </a:lnTo>
                        <a:cubicBezTo>
                          <a:pt x="3151" y="3813"/>
                          <a:pt x="3119" y="3876"/>
                          <a:pt x="3119" y="3970"/>
                        </a:cubicBezTo>
                        <a:lnTo>
                          <a:pt x="1418" y="3970"/>
                        </a:lnTo>
                        <a:cubicBezTo>
                          <a:pt x="1513" y="3466"/>
                          <a:pt x="1733" y="2994"/>
                          <a:pt x="2017" y="2553"/>
                        </a:cubicBezTo>
                        <a:close/>
                        <a:moveTo>
                          <a:pt x="6869" y="2553"/>
                        </a:moveTo>
                        <a:cubicBezTo>
                          <a:pt x="7184" y="2994"/>
                          <a:pt x="7373" y="3466"/>
                          <a:pt x="7467" y="3970"/>
                        </a:cubicBezTo>
                        <a:lnTo>
                          <a:pt x="5766" y="3970"/>
                        </a:lnTo>
                        <a:cubicBezTo>
                          <a:pt x="5734" y="3876"/>
                          <a:pt x="5734" y="3813"/>
                          <a:pt x="5671" y="3718"/>
                        </a:cubicBezTo>
                        <a:lnTo>
                          <a:pt x="6869" y="2553"/>
                        </a:lnTo>
                        <a:close/>
                        <a:moveTo>
                          <a:pt x="3119" y="4789"/>
                        </a:moveTo>
                        <a:cubicBezTo>
                          <a:pt x="3182" y="4884"/>
                          <a:pt x="3182" y="4947"/>
                          <a:pt x="3214" y="5041"/>
                        </a:cubicBezTo>
                        <a:lnTo>
                          <a:pt x="2017" y="6207"/>
                        </a:lnTo>
                        <a:cubicBezTo>
                          <a:pt x="1733" y="5829"/>
                          <a:pt x="1513" y="5357"/>
                          <a:pt x="1418" y="4789"/>
                        </a:cubicBezTo>
                        <a:close/>
                        <a:moveTo>
                          <a:pt x="7467" y="4789"/>
                        </a:moveTo>
                        <a:cubicBezTo>
                          <a:pt x="7373" y="5357"/>
                          <a:pt x="7184" y="5829"/>
                          <a:pt x="6869" y="6207"/>
                        </a:cubicBezTo>
                        <a:lnTo>
                          <a:pt x="5671" y="5041"/>
                        </a:lnTo>
                        <a:cubicBezTo>
                          <a:pt x="5734" y="4947"/>
                          <a:pt x="5766" y="4884"/>
                          <a:pt x="5766" y="4789"/>
                        </a:cubicBezTo>
                        <a:close/>
                        <a:moveTo>
                          <a:pt x="3781" y="5609"/>
                        </a:moveTo>
                        <a:cubicBezTo>
                          <a:pt x="3876" y="5672"/>
                          <a:pt x="3939" y="5703"/>
                          <a:pt x="4033" y="5703"/>
                        </a:cubicBezTo>
                        <a:lnTo>
                          <a:pt x="4033" y="7404"/>
                        </a:lnTo>
                        <a:cubicBezTo>
                          <a:pt x="3529" y="7310"/>
                          <a:pt x="2993" y="7121"/>
                          <a:pt x="2615" y="6806"/>
                        </a:cubicBezTo>
                        <a:lnTo>
                          <a:pt x="3781" y="5609"/>
                        </a:lnTo>
                        <a:close/>
                        <a:moveTo>
                          <a:pt x="5104" y="5609"/>
                        </a:moveTo>
                        <a:lnTo>
                          <a:pt x="6270" y="6806"/>
                        </a:lnTo>
                        <a:cubicBezTo>
                          <a:pt x="5892" y="7121"/>
                          <a:pt x="5419" y="7310"/>
                          <a:pt x="4852" y="7404"/>
                        </a:cubicBezTo>
                        <a:lnTo>
                          <a:pt x="4852" y="5703"/>
                        </a:lnTo>
                        <a:cubicBezTo>
                          <a:pt x="4947" y="5672"/>
                          <a:pt x="5010" y="5672"/>
                          <a:pt x="5104" y="5609"/>
                        </a:cubicBezTo>
                        <a:close/>
                        <a:moveTo>
                          <a:pt x="4474" y="1"/>
                        </a:moveTo>
                        <a:cubicBezTo>
                          <a:pt x="2017" y="1"/>
                          <a:pt x="0" y="1985"/>
                          <a:pt x="0" y="4443"/>
                        </a:cubicBezTo>
                        <a:cubicBezTo>
                          <a:pt x="0" y="6869"/>
                          <a:pt x="2017" y="8885"/>
                          <a:pt x="4474" y="8885"/>
                        </a:cubicBezTo>
                        <a:cubicBezTo>
                          <a:pt x="6900" y="8885"/>
                          <a:pt x="8916" y="6869"/>
                          <a:pt x="8916" y="4443"/>
                        </a:cubicBezTo>
                        <a:cubicBezTo>
                          <a:pt x="8916" y="1954"/>
                          <a:pt x="6900" y="1"/>
                          <a:pt x="4474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CDF9B"/>
                      </a:gs>
                      <a:gs pos="100000">
                        <a:srgbClr val="7AB345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28" name="Google Shape;728;p40"/>
                <p:cNvSpPr/>
                <p:nvPr/>
              </p:nvSpPr>
              <p:spPr>
                <a:xfrm>
                  <a:off x="6799538" y="1184680"/>
                  <a:ext cx="1451959" cy="3178986"/>
                </a:xfrm>
                <a:custGeom>
                  <a:rect b="b" l="l" r="r" t="t"/>
                  <a:pathLst>
                    <a:path extrusionOk="0" h="26252" w="11990">
                      <a:moveTo>
                        <a:pt x="5994" y="1"/>
                      </a:moveTo>
                      <a:cubicBezTo>
                        <a:pt x="5394" y="1"/>
                        <a:pt x="4793" y="230"/>
                        <a:pt x="4334" y="688"/>
                      </a:cubicBezTo>
                      <a:lnTo>
                        <a:pt x="453" y="4570"/>
                      </a:lnTo>
                      <a:cubicBezTo>
                        <a:pt x="262" y="4760"/>
                        <a:pt x="108" y="4975"/>
                        <a:pt x="0" y="5213"/>
                      </a:cubicBezTo>
                      <a:lnTo>
                        <a:pt x="0" y="21215"/>
                      </a:lnTo>
                      <a:cubicBezTo>
                        <a:pt x="274" y="24275"/>
                        <a:pt x="2858" y="26251"/>
                        <a:pt x="5989" y="26251"/>
                      </a:cubicBezTo>
                      <a:cubicBezTo>
                        <a:pt x="9121" y="26251"/>
                        <a:pt x="11704" y="24275"/>
                        <a:pt x="11990" y="21215"/>
                      </a:cubicBezTo>
                      <a:lnTo>
                        <a:pt x="11990" y="5213"/>
                      </a:lnTo>
                      <a:cubicBezTo>
                        <a:pt x="11871" y="4975"/>
                        <a:pt x="11716" y="4760"/>
                        <a:pt x="11538" y="4570"/>
                      </a:cubicBezTo>
                      <a:lnTo>
                        <a:pt x="7644" y="688"/>
                      </a:lnTo>
                      <a:cubicBezTo>
                        <a:pt x="7192" y="230"/>
                        <a:pt x="6593" y="1"/>
                        <a:pt x="5994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29" name="Google Shape;729;p40"/>
            <p:cNvGrpSpPr/>
            <p:nvPr/>
          </p:nvGrpSpPr>
          <p:grpSpPr>
            <a:xfrm>
              <a:off x="892487" y="1184680"/>
              <a:ext cx="1451959" cy="3579570"/>
              <a:chOff x="892487" y="1184680"/>
              <a:chExt cx="1451959" cy="3579570"/>
            </a:xfrm>
          </p:grpSpPr>
          <p:grpSp>
            <p:nvGrpSpPr>
              <p:cNvPr id="730" name="Google Shape;730;p40"/>
              <p:cNvGrpSpPr/>
              <p:nvPr/>
            </p:nvGrpSpPr>
            <p:grpSpPr>
              <a:xfrm>
                <a:off x="996750" y="2149624"/>
                <a:ext cx="1242005" cy="1099248"/>
                <a:chOff x="996750" y="2149624"/>
                <a:chExt cx="1242005" cy="1099248"/>
              </a:xfrm>
            </p:grpSpPr>
            <p:sp>
              <p:nvSpPr>
                <p:cNvPr id="731" name="Google Shape;731;p40"/>
                <p:cNvSpPr txBox="1"/>
                <p:nvPr/>
              </p:nvSpPr>
              <p:spPr>
                <a:xfrm>
                  <a:off x="996750" y="2461072"/>
                  <a:ext cx="1242000" cy="78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Despite being red, Mars is actually a cold place</a:t>
                  </a:r>
                  <a:endParaRPr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32" name="Google Shape;732;p40"/>
                <p:cNvSpPr txBox="1"/>
                <p:nvPr/>
              </p:nvSpPr>
              <p:spPr>
                <a:xfrm>
                  <a:off x="996755" y="2149624"/>
                  <a:ext cx="1242000" cy="25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200">
                      <a:solidFill>
                        <a:schemeClr val="lt1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Mars</a:t>
                  </a:r>
                  <a:endParaRPr sz="22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  <p:grpSp>
            <p:nvGrpSpPr>
              <p:cNvPr id="733" name="Google Shape;733;p40"/>
              <p:cNvGrpSpPr/>
              <p:nvPr/>
            </p:nvGrpSpPr>
            <p:grpSpPr>
              <a:xfrm>
                <a:off x="892487" y="1184680"/>
                <a:ext cx="1451959" cy="3579570"/>
                <a:chOff x="892487" y="1184680"/>
                <a:chExt cx="1451959" cy="3579570"/>
              </a:xfrm>
            </p:grpSpPr>
            <p:sp>
              <p:nvSpPr>
                <p:cNvPr id="734" name="Google Shape;734;p40"/>
                <p:cNvSpPr/>
                <p:nvPr/>
              </p:nvSpPr>
              <p:spPr>
                <a:xfrm>
                  <a:off x="1346600" y="3550292"/>
                  <a:ext cx="542275" cy="543717"/>
                </a:xfrm>
                <a:custGeom>
                  <a:rect b="b" l="l" r="r" t="t"/>
                  <a:pathLst>
                    <a:path extrusionOk="0" h="4490" w="4478">
                      <a:moveTo>
                        <a:pt x="2239" y="1"/>
                      </a:moveTo>
                      <a:cubicBezTo>
                        <a:pt x="1001" y="1"/>
                        <a:pt x="1" y="1013"/>
                        <a:pt x="1" y="2251"/>
                      </a:cubicBezTo>
                      <a:cubicBezTo>
                        <a:pt x="1" y="3478"/>
                        <a:pt x="1001" y="4490"/>
                        <a:pt x="2239" y="4490"/>
                      </a:cubicBezTo>
                      <a:cubicBezTo>
                        <a:pt x="3477" y="4490"/>
                        <a:pt x="4478" y="3478"/>
                        <a:pt x="4478" y="2251"/>
                      </a:cubicBezTo>
                      <a:cubicBezTo>
                        <a:pt x="4478" y="1013"/>
                        <a:pt x="3477" y="1"/>
                        <a:pt x="22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5" name="Google Shape;735;p40"/>
                <p:cNvSpPr/>
                <p:nvPr/>
              </p:nvSpPr>
              <p:spPr>
                <a:xfrm>
                  <a:off x="1525188" y="4579150"/>
                  <a:ext cx="185100" cy="185100"/>
                </a:xfrm>
                <a:prstGeom prst="ellipse">
                  <a:avLst/>
                </a:prstGeom>
                <a:gradFill>
                  <a:gsLst>
                    <a:gs pos="0">
                      <a:srgbClr val="4BB9E4"/>
                    </a:gs>
                    <a:gs pos="100000">
                      <a:srgbClr val="1D6F90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36" name="Google Shape;736;p40"/>
                <p:cNvCxnSpPr/>
                <p:nvPr/>
              </p:nvCxnSpPr>
              <p:spPr>
                <a:xfrm rot="10800000">
                  <a:off x="1618463" y="4292300"/>
                  <a:ext cx="0" cy="3846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737" name="Google Shape;737;p40"/>
                <p:cNvGrpSpPr/>
                <p:nvPr/>
              </p:nvGrpSpPr>
              <p:grpSpPr>
                <a:xfrm>
                  <a:off x="1434842" y="3638518"/>
                  <a:ext cx="367261" cy="367261"/>
                  <a:chOff x="-65145700" y="3727425"/>
                  <a:chExt cx="317425" cy="317425"/>
                </a:xfrm>
              </p:grpSpPr>
              <p:sp>
                <p:nvSpPr>
                  <p:cNvPr id="738" name="Google Shape;738;p40"/>
                  <p:cNvSpPr/>
                  <p:nvPr/>
                </p:nvSpPr>
                <p:spPr>
                  <a:xfrm>
                    <a:off x="-65145700" y="3769150"/>
                    <a:ext cx="275675" cy="275700"/>
                  </a:xfrm>
                  <a:custGeom>
                    <a:rect b="b" l="l" r="r" t="t"/>
                    <a:pathLst>
                      <a:path extrusionOk="0" h="11028" w="11027">
                        <a:moveTo>
                          <a:pt x="5514" y="1"/>
                        </a:moveTo>
                        <a:cubicBezTo>
                          <a:pt x="2489" y="1"/>
                          <a:pt x="0" y="2458"/>
                          <a:pt x="0" y="5514"/>
                        </a:cubicBezTo>
                        <a:cubicBezTo>
                          <a:pt x="0" y="8539"/>
                          <a:pt x="2489" y="11027"/>
                          <a:pt x="5514" y="11027"/>
                        </a:cubicBezTo>
                        <a:cubicBezTo>
                          <a:pt x="8538" y="11027"/>
                          <a:pt x="11027" y="8539"/>
                          <a:pt x="11027" y="5514"/>
                        </a:cubicBezTo>
                        <a:cubicBezTo>
                          <a:pt x="11027" y="5294"/>
                          <a:pt x="10869" y="5105"/>
                          <a:pt x="10649" y="5105"/>
                        </a:cubicBezTo>
                        <a:lnTo>
                          <a:pt x="5955" y="5105"/>
                        </a:lnTo>
                        <a:lnTo>
                          <a:pt x="5955" y="410"/>
                        </a:lnTo>
                        <a:cubicBezTo>
                          <a:pt x="5955" y="190"/>
                          <a:pt x="5766" y="1"/>
                          <a:pt x="5514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BB9E4"/>
                      </a:gs>
                      <a:gs pos="100000">
                        <a:srgbClr val="1D6F90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39" name="Google Shape;739;p40"/>
                  <p:cNvSpPr/>
                  <p:nvPr/>
                </p:nvSpPr>
                <p:spPr>
                  <a:xfrm>
                    <a:off x="-64977150" y="3727425"/>
                    <a:ext cx="148875" cy="147300"/>
                  </a:xfrm>
                  <a:custGeom>
                    <a:rect b="b" l="l" r="r" t="t"/>
                    <a:pathLst>
                      <a:path extrusionOk="0" h="5892" w="5955">
                        <a:moveTo>
                          <a:pt x="441" y="0"/>
                        </a:moveTo>
                        <a:cubicBezTo>
                          <a:pt x="189" y="0"/>
                          <a:pt x="0" y="158"/>
                          <a:pt x="0" y="378"/>
                        </a:cubicBezTo>
                        <a:lnTo>
                          <a:pt x="0" y="5513"/>
                        </a:lnTo>
                        <a:cubicBezTo>
                          <a:pt x="0" y="5702"/>
                          <a:pt x="189" y="5891"/>
                          <a:pt x="441" y="5891"/>
                        </a:cubicBezTo>
                        <a:lnTo>
                          <a:pt x="5514" y="5891"/>
                        </a:lnTo>
                        <a:cubicBezTo>
                          <a:pt x="5734" y="5891"/>
                          <a:pt x="5955" y="5702"/>
                          <a:pt x="5955" y="5513"/>
                        </a:cubicBezTo>
                        <a:cubicBezTo>
                          <a:pt x="5955" y="2489"/>
                          <a:pt x="3466" y="0"/>
                          <a:pt x="441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BB9E4"/>
                      </a:gs>
                      <a:gs pos="100000">
                        <a:srgbClr val="1D6F90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40" name="Google Shape;740;p40"/>
                <p:cNvSpPr/>
                <p:nvPr/>
              </p:nvSpPr>
              <p:spPr>
                <a:xfrm>
                  <a:off x="892487" y="1184680"/>
                  <a:ext cx="1451959" cy="3178986"/>
                </a:xfrm>
                <a:custGeom>
                  <a:rect b="b" l="l" r="r" t="t"/>
                  <a:pathLst>
                    <a:path extrusionOk="0" h="26252" w="11990">
                      <a:moveTo>
                        <a:pt x="5994" y="1"/>
                      </a:moveTo>
                      <a:cubicBezTo>
                        <a:pt x="5394" y="1"/>
                        <a:pt x="4793" y="230"/>
                        <a:pt x="4334" y="688"/>
                      </a:cubicBezTo>
                      <a:lnTo>
                        <a:pt x="453" y="4570"/>
                      </a:lnTo>
                      <a:cubicBezTo>
                        <a:pt x="262" y="4760"/>
                        <a:pt x="108" y="4975"/>
                        <a:pt x="0" y="5213"/>
                      </a:cubicBezTo>
                      <a:lnTo>
                        <a:pt x="0" y="21215"/>
                      </a:lnTo>
                      <a:cubicBezTo>
                        <a:pt x="274" y="24275"/>
                        <a:pt x="2858" y="26251"/>
                        <a:pt x="5989" y="26251"/>
                      </a:cubicBezTo>
                      <a:cubicBezTo>
                        <a:pt x="9121" y="26251"/>
                        <a:pt x="11704" y="24275"/>
                        <a:pt x="11990" y="21215"/>
                      </a:cubicBezTo>
                      <a:lnTo>
                        <a:pt x="11990" y="5213"/>
                      </a:lnTo>
                      <a:cubicBezTo>
                        <a:pt x="11871" y="4975"/>
                        <a:pt x="11716" y="4760"/>
                        <a:pt x="11538" y="4570"/>
                      </a:cubicBezTo>
                      <a:lnTo>
                        <a:pt x="7644" y="688"/>
                      </a:lnTo>
                      <a:cubicBezTo>
                        <a:pt x="7192" y="230"/>
                        <a:pt x="6593" y="1"/>
                        <a:pt x="5994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BB9E4"/>
                    </a:gs>
                    <a:gs pos="100000">
                      <a:srgbClr val="1D6F90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41" name="Google Shape;741;p40"/>
          <p:cNvSpPr txBox="1"/>
          <p:nvPr/>
        </p:nvSpPr>
        <p:spPr>
          <a:xfrm>
            <a:off x="909101" y="1463825"/>
            <a:ext cx="13470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Gestión</a:t>
            </a:r>
            <a:endParaRPr sz="22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2" name="Google Shape;742;p40"/>
          <p:cNvSpPr txBox="1"/>
          <p:nvPr/>
        </p:nvSpPr>
        <p:spPr>
          <a:xfrm>
            <a:off x="832600" y="2003875"/>
            <a:ext cx="1634400" cy="14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Valoran los procesos y recursos (humanos, físicos y financieros) necesarios para cumplir los productos definidos en políticas, planes, programas y proyectos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40"/>
          <p:cNvSpPr/>
          <p:nvPr/>
        </p:nvSpPr>
        <p:spPr>
          <a:xfrm>
            <a:off x="1334417" y="3702692"/>
            <a:ext cx="542275" cy="543717"/>
          </a:xfrm>
          <a:custGeom>
            <a:rect b="b" l="l" r="r" t="t"/>
            <a:pathLst>
              <a:path extrusionOk="0" h="4490" w="4478">
                <a:moveTo>
                  <a:pt x="2239" y="1"/>
                </a:moveTo>
                <a:cubicBezTo>
                  <a:pt x="1001" y="1"/>
                  <a:pt x="1" y="1013"/>
                  <a:pt x="1" y="2251"/>
                </a:cubicBezTo>
                <a:cubicBezTo>
                  <a:pt x="1" y="3478"/>
                  <a:pt x="1001" y="4490"/>
                  <a:pt x="2239" y="4490"/>
                </a:cubicBezTo>
                <a:cubicBezTo>
                  <a:pt x="3477" y="4490"/>
                  <a:pt x="4478" y="3478"/>
                  <a:pt x="4478" y="2251"/>
                </a:cubicBezTo>
                <a:cubicBezTo>
                  <a:pt x="4478" y="1013"/>
                  <a:pt x="3477" y="1"/>
                  <a:pt x="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0"/>
          <p:cNvSpPr/>
          <p:nvPr/>
        </p:nvSpPr>
        <p:spPr>
          <a:xfrm>
            <a:off x="1412478" y="3804472"/>
            <a:ext cx="340239" cy="340168"/>
          </a:xfrm>
          <a:custGeom>
            <a:rect b="b" l="l" r="r" t="t"/>
            <a:pathLst>
              <a:path extrusionOk="0" h="19325" w="19329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gradFill>
            <a:gsLst>
              <a:gs pos="0">
                <a:srgbClr val="4BB9E4"/>
              </a:gs>
              <a:gs pos="100000">
                <a:srgbClr val="1D6F9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745" name="Google Shape;745;p40"/>
          <p:cNvGrpSpPr/>
          <p:nvPr/>
        </p:nvGrpSpPr>
        <p:grpSpPr>
          <a:xfrm>
            <a:off x="4871500" y="1540025"/>
            <a:ext cx="1347001" cy="1884350"/>
            <a:chOff x="2966500" y="1540025"/>
            <a:chExt cx="1347001" cy="1884350"/>
          </a:xfrm>
        </p:grpSpPr>
        <p:sp>
          <p:nvSpPr>
            <p:cNvPr id="746" name="Google Shape;746;p40"/>
            <p:cNvSpPr txBox="1"/>
            <p:nvPr/>
          </p:nvSpPr>
          <p:spPr>
            <a:xfrm>
              <a:off x="2966501" y="1540025"/>
              <a:ext cx="13470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Simples</a:t>
              </a:r>
              <a:endParaRPr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7" name="Google Shape;747;p40"/>
            <p:cNvSpPr txBox="1"/>
            <p:nvPr/>
          </p:nvSpPr>
          <p:spPr>
            <a:xfrm>
              <a:off x="2966500" y="1927675"/>
              <a:ext cx="1347000" cy="14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 basan en datos y estadísticas simples de una variable o característica de un fenómeno o población.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8" name="Google Shape;748;p40"/>
          <p:cNvGrpSpPr/>
          <p:nvPr/>
        </p:nvGrpSpPr>
        <p:grpSpPr>
          <a:xfrm>
            <a:off x="6852700" y="1540025"/>
            <a:ext cx="1347001" cy="1884350"/>
            <a:chOff x="2966500" y="1540025"/>
            <a:chExt cx="1347001" cy="1884350"/>
          </a:xfrm>
        </p:grpSpPr>
        <p:sp>
          <p:nvSpPr>
            <p:cNvPr id="749" name="Google Shape;749;p40"/>
            <p:cNvSpPr txBox="1"/>
            <p:nvPr/>
          </p:nvSpPr>
          <p:spPr>
            <a:xfrm>
              <a:off x="2966501" y="1540025"/>
              <a:ext cx="13470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Complejos</a:t>
              </a:r>
              <a:endParaRPr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0" name="Google Shape;750;p40"/>
            <p:cNvSpPr txBox="1"/>
            <p:nvPr/>
          </p:nvSpPr>
          <p:spPr>
            <a:xfrm>
              <a:off x="2966500" y="1927675"/>
              <a:ext cx="1347000" cy="14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Son la agregación de indicadores simples, también llamados índices, que sintetizan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51" name="Google Shape;751;p40"/>
          <p:cNvSpPr/>
          <p:nvPr/>
        </p:nvSpPr>
        <p:spPr>
          <a:xfrm>
            <a:off x="7278017" y="3550292"/>
            <a:ext cx="542275" cy="543717"/>
          </a:xfrm>
          <a:custGeom>
            <a:rect b="b" l="l" r="r" t="t"/>
            <a:pathLst>
              <a:path extrusionOk="0" h="4490" w="4478">
                <a:moveTo>
                  <a:pt x="2239" y="1"/>
                </a:moveTo>
                <a:cubicBezTo>
                  <a:pt x="1001" y="1"/>
                  <a:pt x="1" y="1013"/>
                  <a:pt x="1" y="2251"/>
                </a:cubicBezTo>
                <a:cubicBezTo>
                  <a:pt x="1" y="3478"/>
                  <a:pt x="1001" y="4490"/>
                  <a:pt x="2239" y="4490"/>
                </a:cubicBezTo>
                <a:cubicBezTo>
                  <a:pt x="3477" y="4490"/>
                  <a:pt x="4478" y="3478"/>
                  <a:pt x="4478" y="2251"/>
                </a:cubicBezTo>
                <a:cubicBezTo>
                  <a:pt x="4478" y="1013"/>
                  <a:pt x="3477" y="1"/>
                  <a:pt x="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0"/>
          <p:cNvSpPr/>
          <p:nvPr/>
        </p:nvSpPr>
        <p:spPr>
          <a:xfrm>
            <a:off x="7360173" y="3647477"/>
            <a:ext cx="340245" cy="340155"/>
          </a:xfrm>
          <a:custGeom>
            <a:rect b="b" l="l" r="r" t="t"/>
            <a:pathLst>
              <a:path extrusionOk="0" h="19327" w="19401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gradFill>
            <a:gsLst>
              <a:gs pos="0">
                <a:srgbClr val="BCDF9B"/>
              </a:gs>
              <a:gs pos="100000">
                <a:srgbClr val="7AB34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9ED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1"/>
          <p:cNvSpPr txBox="1"/>
          <p:nvPr>
            <p:ph type="title"/>
          </p:nvPr>
        </p:nvSpPr>
        <p:spPr>
          <a:xfrm>
            <a:off x="2483550" y="329700"/>
            <a:ext cx="4176900" cy="4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Clasificación</a:t>
            </a:r>
            <a:endParaRPr sz="3200"/>
          </a:p>
        </p:txBody>
      </p:sp>
      <p:cxnSp>
        <p:nvCxnSpPr>
          <p:cNvPr id="758" name="Google Shape;758;p41"/>
          <p:cNvCxnSpPr/>
          <p:nvPr/>
        </p:nvCxnSpPr>
        <p:spPr>
          <a:xfrm flipH="1" rot="10800000">
            <a:off x="35550" y="2139939"/>
            <a:ext cx="9037800" cy="12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59" name="Google Shape;759;p41"/>
          <p:cNvGrpSpPr/>
          <p:nvPr/>
        </p:nvGrpSpPr>
        <p:grpSpPr>
          <a:xfrm>
            <a:off x="320775" y="1459651"/>
            <a:ext cx="1537801" cy="2424899"/>
            <a:chOff x="1006575" y="1002451"/>
            <a:chExt cx="1537801" cy="2424899"/>
          </a:xfrm>
        </p:grpSpPr>
        <p:grpSp>
          <p:nvGrpSpPr>
            <p:cNvPr id="760" name="Google Shape;760;p41"/>
            <p:cNvGrpSpPr/>
            <p:nvPr/>
          </p:nvGrpSpPr>
          <p:grpSpPr>
            <a:xfrm>
              <a:off x="1006575" y="2030100"/>
              <a:ext cx="1537801" cy="1397250"/>
              <a:chOff x="1006575" y="2030100"/>
              <a:chExt cx="1537801" cy="1397250"/>
            </a:xfrm>
          </p:grpSpPr>
          <p:sp>
            <p:nvSpPr>
              <p:cNvPr id="761" name="Google Shape;761;p41"/>
              <p:cNvSpPr txBox="1"/>
              <p:nvPr/>
            </p:nvSpPr>
            <p:spPr>
              <a:xfrm>
                <a:off x="1006576" y="2030100"/>
                <a:ext cx="1537800" cy="2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Según aspectos de la realidad: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62" name="Google Shape;762;p41"/>
              <p:cNvSpPr txBox="1"/>
              <p:nvPr/>
            </p:nvSpPr>
            <p:spPr>
              <a:xfrm>
                <a:off x="1006575" y="2841150"/>
                <a:ext cx="1537800" cy="58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Desarrollo económico, social, cultural, ambiental, demográfico.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63" name="Google Shape;763;p41"/>
            <p:cNvGrpSpPr/>
            <p:nvPr/>
          </p:nvGrpSpPr>
          <p:grpSpPr>
            <a:xfrm>
              <a:off x="1565052" y="1002451"/>
              <a:ext cx="420840" cy="791213"/>
              <a:chOff x="1565052" y="1002451"/>
              <a:chExt cx="420840" cy="791213"/>
            </a:xfrm>
          </p:grpSpPr>
          <p:sp>
            <p:nvSpPr>
              <p:cNvPr id="764" name="Google Shape;764;p41"/>
              <p:cNvSpPr/>
              <p:nvPr/>
            </p:nvSpPr>
            <p:spPr>
              <a:xfrm>
                <a:off x="1676625" y="1595964"/>
                <a:ext cx="197700" cy="197700"/>
              </a:xfrm>
              <a:prstGeom prst="ellipse">
                <a:avLst/>
              </a:prstGeom>
              <a:gradFill>
                <a:gsLst>
                  <a:gs pos="0">
                    <a:srgbClr val="4BB9E4"/>
                  </a:gs>
                  <a:gs pos="100000">
                    <a:srgbClr val="1D6F90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41"/>
              <p:cNvSpPr/>
              <p:nvPr/>
            </p:nvSpPr>
            <p:spPr>
              <a:xfrm>
                <a:off x="1565052" y="1002451"/>
                <a:ext cx="420840" cy="546297"/>
              </a:xfrm>
              <a:custGeom>
                <a:rect b="b" l="l" r="r" t="t"/>
                <a:pathLst>
                  <a:path extrusionOk="0" h="3648" w="281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4BB9E4"/>
                  </a:gs>
                  <a:gs pos="100000">
                    <a:srgbClr val="1D6F9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66" name="Google Shape;766;p41"/>
              <p:cNvGrpSpPr/>
              <p:nvPr/>
            </p:nvGrpSpPr>
            <p:grpSpPr>
              <a:xfrm>
                <a:off x="1637613" y="1069627"/>
                <a:ext cx="264028" cy="264028"/>
                <a:chOff x="2676100" y="832575"/>
                <a:chExt cx="483125" cy="483125"/>
              </a:xfrm>
            </p:grpSpPr>
            <p:sp>
              <p:nvSpPr>
                <p:cNvPr id="767" name="Google Shape;767;p41"/>
                <p:cNvSpPr/>
                <p:nvPr/>
              </p:nvSpPr>
              <p:spPr>
                <a:xfrm>
                  <a:off x="2676100" y="832575"/>
                  <a:ext cx="483125" cy="483125"/>
                </a:xfrm>
                <a:custGeom>
                  <a:rect b="b" l="l" r="r" t="t"/>
                  <a:pathLst>
                    <a:path extrusionOk="0" h="19325" w="19325">
                      <a:moveTo>
                        <a:pt x="10351" y="1132"/>
                      </a:moveTo>
                      <a:lnTo>
                        <a:pt x="10562" y="2008"/>
                      </a:lnTo>
                      <a:cubicBezTo>
                        <a:pt x="10614" y="2226"/>
                        <a:pt x="10789" y="2392"/>
                        <a:pt x="11009" y="2434"/>
                      </a:cubicBezTo>
                      <a:cubicBezTo>
                        <a:pt x="12021" y="2618"/>
                        <a:pt x="12981" y="3014"/>
                        <a:pt x="13826" y="3596"/>
                      </a:cubicBezTo>
                      <a:cubicBezTo>
                        <a:pt x="13922" y="3663"/>
                        <a:pt x="14033" y="3696"/>
                        <a:pt x="14146" y="3696"/>
                      </a:cubicBezTo>
                      <a:cubicBezTo>
                        <a:pt x="14247" y="3696"/>
                        <a:pt x="14349" y="3669"/>
                        <a:pt x="14439" y="3614"/>
                      </a:cubicBezTo>
                      <a:lnTo>
                        <a:pt x="15179" y="3171"/>
                      </a:lnTo>
                      <a:lnTo>
                        <a:pt x="16154" y="4146"/>
                      </a:lnTo>
                      <a:lnTo>
                        <a:pt x="15711" y="4889"/>
                      </a:lnTo>
                      <a:cubicBezTo>
                        <a:pt x="15596" y="5079"/>
                        <a:pt x="15602" y="5317"/>
                        <a:pt x="15729" y="5499"/>
                      </a:cubicBezTo>
                      <a:cubicBezTo>
                        <a:pt x="16311" y="6344"/>
                        <a:pt x="16707" y="7304"/>
                        <a:pt x="16891" y="8316"/>
                      </a:cubicBezTo>
                      <a:cubicBezTo>
                        <a:pt x="16933" y="8536"/>
                        <a:pt x="17100" y="8711"/>
                        <a:pt x="17317" y="8763"/>
                      </a:cubicBezTo>
                      <a:lnTo>
                        <a:pt x="18193" y="8974"/>
                      </a:lnTo>
                      <a:lnTo>
                        <a:pt x="18193" y="10351"/>
                      </a:lnTo>
                      <a:lnTo>
                        <a:pt x="17317" y="10562"/>
                      </a:lnTo>
                      <a:cubicBezTo>
                        <a:pt x="17100" y="10614"/>
                        <a:pt x="16933" y="10789"/>
                        <a:pt x="16894" y="11009"/>
                      </a:cubicBezTo>
                      <a:cubicBezTo>
                        <a:pt x="16710" y="12021"/>
                        <a:pt x="16311" y="12981"/>
                        <a:pt x="15729" y="13826"/>
                      </a:cubicBezTo>
                      <a:cubicBezTo>
                        <a:pt x="15605" y="14007"/>
                        <a:pt x="15596" y="14246"/>
                        <a:pt x="15711" y="14436"/>
                      </a:cubicBezTo>
                      <a:lnTo>
                        <a:pt x="16154" y="15179"/>
                      </a:lnTo>
                      <a:lnTo>
                        <a:pt x="15179" y="16154"/>
                      </a:lnTo>
                      <a:lnTo>
                        <a:pt x="14439" y="15710"/>
                      </a:lnTo>
                      <a:cubicBezTo>
                        <a:pt x="14349" y="15656"/>
                        <a:pt x="14247" y="15629"/>
                        <a:pt x="14146" y="15629"/>
                      </a:cubicBezTo>
                      <a:cubicBezTo>
                        <a:pt x="14033" y="15629"/>
                        <a:pt x="13922" y="15662"/>
                        <a:pt x="13826" y="15729"/>
                      </a:cubicBezTo>
                      <a:cubicBezTo>
                        <a:pt x="12981" y="16311"/>
                        <a:pt x="12021" y="16707"/>
                        <a:pt x="11009" y="16891"/>
                      </a:cubicBezTo>
                      <a:cubicBezTo>
                        <a:pt x="10789" y="16933"/>
                        <a:pt x="10614" y="17099"/>
                        <a:pt x="10562" y="17317"/>
                      </a:cubicBezTo>
                      <a:lnTo>
                        <a:pt x="10351" y="18192"/>
                      </a:lnTo>
                      <a:lnTo>
                        <a:pt x="8974" y="18192"/>
                      </a:lnTo>
                      <a:lnTo>
                        <a:pt x="8763" y="17317"/>
                      </a:lnTo>
                      <a:cubicBezTo>
                        <a:pt x="8712" y="17099"/>
                        <a:pt x="8536" y="16933"/>
                        <a:pt x="8316" y="16891"/>
                      </a:cubicBezTo>
                      <a:cubicBezTo>
                        <a:pt x="7304" y="16707"/>
                        <a:pt x="6344" y="16311"/>
                        <a:pt x="5499" y="15729"/>
                      </a:cubicBezTo>
                      <a:cubicBezTo>
                        <a:pt x="5404" y="15662"/>
                        <a:pt x="5293" y="15629"/>
                        <a:pt x="5181" y="15629"/>
                      </a:cubicBezTo>
                      <a:cubicBezTo>
                        <a:pt x="5081" y="15629"/>
                        <a:pt x="4979" y="15656"/>
                        <a:pt x="4889" y="15710"/>
                      </a:cubicBezTo>
                      <a:lnTo>
                        <a:pt x="4146" y="16154"/>
                      </a:lnTo>
                      <a:lnTo>
                        <a:pt x="3171" y="15179"/>
                      </a:lnTo>
                      <a:lnTo>
                        <a:pt x="3615" y="14436"/>
                      </a:lnTo>
                      <a:cubicBezTo>
                        <a:pt x="3729" y="14246"/>
                        <a:pt x="3723" y="14007"/>
                        <a:pt x="3597" y="13826"/>
                      </a:cubicBezTo>
                      <a:cubicBezTo>
                        <a:pt x="3014" y="12981"/>
                        <a:pt x="2618" y="12021"/>
                        <a:pt x="2434" y="11009"/>
                      </a:cubicBezTo>
                      <a:cubicBezTo>
                        <a:pt x="2392" y="10789"/>
                        <a:pt x="2226" y="10614"/>
                        <a:pt x="2011" y="10562"/>
                      </a:cubicBezTo>
                      <a:lnTo>
                        <a:pt x="1133" y="10351"/>
                      </a:lnTo>
                      <a:lnTo>
                        <a:pt x="1133" y="8974"/>
                      </a:lnTo>
                      <a:lnTo>
                        <a:pt x="2008" y="8763"/>
                      </a:lnTo>
                      <a:cubicBezTo>
                        <a:pt x="2226" y="8711"/>
                        <a:pt x="2392" y="8536"/>
                        <a:pt x="2431" y="8316"/>
                      </a:cubicBezTo>
                      <a:cubicBezTo>
                        <a:pt x="2615" y="7304"/>
                        <a:pt x="3014" y="6344"/>
                        <a:pt x="3597" y="5499"/>
                      </a:cubicBezTo>
                      <a:cubicBezTo>
                        <a:pt x="3720" y="5317"/>
                        <a:pt x="3729" y="5079"/>
                        <a:pt x="3615" y="4889"/>
                      </a:cubicBezTo>
                      <a:lnTo>
                        <a:pt x="3171" y="4146"/>
                      </a:lnTo>
                      <a:lnTo>
                        <a:pt x="4146" y="3171"/>
                      </a:lnTo>
                      <a:lnTo>
                        <a:pt x="4889" y="3614"/>
                      </a:lnTo>
                      <a:cubicBezTo>
                        <a:pt x="4979" y="3669"/>
                        <a:pt x="5081" y="3696"/>
                        <a:pt x="5181" y="3696"/>
                      </a:cubicBezTo>
                      <a:cubicBezTo>
                        <a:pt x="5293" y="3696"/>
                        <a:pt x="5404" y="3663"/>
                        <a:pt x="5499" y="3596"/>
                      </a:cubicBezTo>
                      <a:cubicBezTo>
                        <a:pt x="6344" y="3014"/>
                        <a:pt x="7304" y="2618"/>
                        <a:pt x="8316" y="2434"/>
                      </a:cubicBezTo>
                      <a:cubicBezTo>
                        <a:pt x="8536" y="2392"/>
                        <a:pt x="8712" y="2226"/>
                        <a:pt x="8763" y="2008"/>
                      </a:cubicBezTo>
                      <a:lnTo>
                        <a:pt x="8974" y="1132"/>
                      </a:lnTo>
                      <a:close/>
                      <a:moveTo>
                        <a:pt x="8530" y="0"/>
                      </a:moveTo>
                      <a:cubicBezTo>
                        <a:pt x="8268" y="0"/>
                        <a:pt x="8041" y="178"/>
                        <a:pt x="7981" y="432"/>
                      </a:cubicBezTo>
                      <a:lnTo>
                        <a:pt x="7748" y="1392"/>
                      </a:lnTo>
                      <a:cubicBezTo>
                        <a:pt x="6833" y="1604"/>
                        <a:pt x="5961" y="1963"/>
                        <a:pt x="5167" y="2461"/>
                      </a:cubicBezTo>
                      <a:lnTo>
                        <a:pt x="4348" y="1969"/>
                      </a:lnTo>
                      <a:cubicBezTo>
                        <a:pt x="4260" y="1915"/>
                        <a:pt x="4160" y="1889"/>
                        <a:pt x="4061" y="1889"/>
                      </a:cubicBezTo>
                      <a:cubicBezTo>
                        <a:pt x="3913" y="1889"/>
                        <a:pt x="3767" y="1946"/>
                        <a:pt x="3657" y="2056"/>
                      </a:cubicBezTo>
                      <a:lnTo>
                        <a:pt x="2057" y="3657"/>
                      </a:lnTo>
                      <a:cubicBezTo>
                        <a:pt x="1872" y="3841"/>
                        <a:pt x="1839" y="4125"/>
                        <a:pt x="1972" y="4348"/>
                      </a:cubicBezTo>
                      <a:lnTo>
                        <a:pt x="2461" y="5163"/>
                      </a:lnTo>
                      <a:cubicBezTo>
                        <a:pt x="1963" y="5958"/>
                        <a:pt x="1604" y="6830"/>
                        <a:pt x="1395" y="7745"/>
                      </a:cubicBezTo>
                      <a:lnTo>
                        <a:pt x="435" y="7978"/>
                      </a:lnTo>
                      <a:cubicBezTo>
                        <a:pt x="179" y="8041"/>
                        <a:pt x="0" y="8267"/>
                        <a:pt x="0" y="8530"/>
                      </a:cubicBezTo>
                      <a:lnTo>
                        <a:pt x="0" y="10795"/>
                      </a:lnTo>
                      <a:cubicBezTo>
                        <a:pt x="0" y="11057"/>
                        <a:pt x="179" y="11284"/>
                        <a:pt x="432" y="11344"/>
                      </a:cubicBezTo>
                      <a:lnTo>
                        <a:pt x="1392" y="11580"/>
                      </a:lnTo>
                      <a:cubicBezTo>
                        <a:pt x="1604" y="12492"/>
                        <a:pt x="1963" y="13364"/>
                        <a:pt x="2461" y="14158"/>
                      </a:cubicBezTo>
                      <a:lnTo>
                        <a:pt x="1969" y="14977"/>
                      </a:lnTo>
                      <a:cubicBezTo>
                        <a:pt x="1836" y="15200"/>
                        <a:pt x="1872" y="15484"/>
                        <a:pt x="2057" y="15668"/>
                      </a:cubicBezTo>
                      <a:lnTo>
                        <a:pt x="3657" y="17268"/>
                      </a:lnTo>
                      <a:cubicBezTo>
                        <a:pt x="3766" y="17378"/>
                        <a:pt x="3911" y="17435"/>
                        <a:pt x="4057" y="17435"/>
                      </a:cubicBezTo>
                      <a:cubicBezTo>
                        <a:pt x="4157" y="17435"/>
                        <a:pt x="4258" y="17408"/>
                        <a:pt x="4348" y="17353"/>
                      </a:cubicBezTo>
                      <a:lnTo>
                        <a:pt x="5164" y="16864"/>
                      </a:lnTo>
                      <a:cubicBezTo>
                        <a:pt x="5958" y="17362"/>
                        <a:pt x="6830" y="17721"/>
                        <a:pt x="7745" y="17930"/>
                      </a:cubicBezTo>
                      <a:lnTo>
                        <a:pt x="7978" y="18890"/>
                      </a:lnTo>
                      <a:cubicBezTo>
                        <a:pt x="8041" y="19147"/>
                        <a:pt x="8268" y="19325"/>
                        <a:pt x="8530" y="19325"/>
                      </a:cubicBezTo>
                      <a:lnTo>
                        <a:pt x="10795" y="19325"/>
                      </a:lnTo>
                      <a:cubicBezTo>
                        <a:pt x="11058" y="19325"/>
                        <a:pt x="11284" y="19147"/>
                        <a:pt x="11344" y="18893"/>
                      </a:cubicBezTo>
                      <a:lnTo>
                        <a:pt x="11577" y="17933"/>
                      </a:lnTo>
                      <a:cubicBezTo>
                        <a:pt x="12492" y="17721"/>
                        <a:pt x="13364" y="17362"/>
                        <a:pt x="14159" y="16864"/>
                      </a:cubicBezTo>
                      <a:lnTo>
                        <a:pt x="14977" y="17356"/>
                      </a:lnTo>
                      <a:cubicBezTo>
                        <a:pt x="15066" y="17410"/>
                        <a:pt x="15166" y="17436"/>
                        <a:pt x="15266" y="17436"/>
                      </a:cubicBezTo>
                      <a:cubicBezTo>
                        <a:pt x="15413" y="17436"/>
                        <a:pt x="15559" y="17379"/>
                        <a:pt x="15668" y="17271"/>
                      </a:cubicBezTo>
                      <a:lnTo>
                        <a:pt x="17269" y="15668"/>
                      </a:lnTo>
                      <a:cubicBezTo>
                        <a:pt x="17453" y="15484"/>
                        <a:pt x="17489" y="15200"/>
                        <a:pt x="17353" y="14977"/>
                      </a:cubicBezTo>
                      <a:lnTo>
                        <a:pt x="16864" y="14161"/>
                      </a:lnTo>
                      <a:cubicBezTo>
                        <a:pt x="17362" y="13367"/>
                        <a:pt x="17722" y="12495"/>
                        <a:pt x="17930" y="11580"/>
                      </a:cubicBezTo>
                      <a:lnTo>
                        <a:pt x="18890" y="11347"/>
                      </a:lnTo>
                      <a:cubicBezTo>
                        <a:pt x="19147" y="11284"/>
                        <a:pt x="19325" y="11057"/>
                        <a:pt x="19325" y="10795"/>
                      </a:cubicBezTo>
                      <a:lnTo>
                        <a:pt x="19325" y="8530"/>
                      </a:lnTo>
                      <a:cubicBezTo>
                        <a:pt x="19325" y="8267"/>
                        <a:pt x="19147" y="8041"/>
                        <a:pt x="18893" y="7981"/>
                      </a:cubicBezTo>
                      <a:lnTo>
                        <a:pt x="17933" y="7748"/>
                      </a:lnTo>
                      <a:cubicBezTo>
                        <a:pt x="17722" y="6833"/>
                        <a:pt x="17362" y="5961"/>
                        <a:pt x="16864" y="5166"/>
                      </a:cubicBezTo>
                      <a:lnTo>
                        <a:pt x="17356" y="4348"/>
                      </a:lnTo>
                      <a:cubicBezTo>
                        <a:pt x="17489" y="4128"/>
                        <a:pt x="17453" y="3841"/>
                        <a:pt x="17272" y="3657"/>
                      </a:cubicBezTo>
                      <a:lnTo>
                        <a:pt x="15668" y="2056"/>
                      </a:lnTo>
                      <a:cubicBezTo>
                        <a:pt x="15559" y="1947"/>
                        <a:pt x="15415" y="1890"/>
                        <a:pt x="15268" y="1890"/>
                      </a:cubicBezTo>
                      <a:cubicBezTo>
                        <a:pt x="15168" y="1890"/>
                        <a:pt x="15068" y="1917"/>
                        <a:pt x="14977" y="1972"/>
                      </a:cubicBezTo>
                      <a:lnTo>
                        <a:pt x="14162" y="2461"/>
                      </a:lnTo>
                      <a:cubicBezTo>
                        <a:pt x="13367" y="1963"/>
                        <a:pt x="12495" y="1604"/>
                        <a:pt x="11580" y="1395"/>
                      </a:cubicBezTo>
                      <a:lnTo>
                        <a:pt x="11347" y="435"/>
                      </a:lnTo>
                      <a:cubicBezTo>
                        <a:pt x="11284" y="178"/>
                        <a:pt x="11058" y="0"/>
                        <a:pt x="107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68" name="Google Shape;768;p41"/>
                <p:cNvSpPr/>
                <p:nvPr/>
              </p:nvSpPr>
              <p:spPr>
                <a:xfrm>
                  <a:off x="2762000" y="918475"/>
                  <a:ext cx="311400" cy="311400"/>
                </a:xfrm>
                <a:custGeom>
                  <a:rect b="b" l="l" r="r" t="t"/>
                  <a:pathLst>
                    <a:path extrusionOk="0" h="12456" w="12456">
                      <a:moveTo>
                        <a:pt x="6227" y="1133"/>
                      </a:moveTo>
                      <a:cubicBezTo>
                        <a:pt x="9038" y="1133"/>
                        <a:pt x="11323" y="3418"/>
                        <a:pt x="11323" y="6226"/>
                      </a:cubicBezTo>
                      <a:cubicBezTo>
                        <a:pt x="11323" y="9038"/>
                        <a:pt x="9038" y="11323"/>
                        <a:pt x="6227" y="11323"/>
                      </a:cubicBezTo>
                      <a:cubicBezTo>
                        <a:pt x="3419" y="11323"/>
                        <a:pt x="1133" y="9038"/>
                        <a:pt x="1133" y="6226"/>
                      </a:cubicBezTo>
                      <a:cubicBezTo>
                        <a:pt x="1133" y="3418"/>
                        <a:pt x="3419" y="1133"/>
                        <a:pt x="6227" y="1133"/>
                      </a:cubicBezTo>
                      <a:close/>
                      <a:moveTo>
                        <a:pt x="6227" y="0"/>
                      </a:moveTo>
                      <a:cubicBezTo>
                        <a:pt x="2794" y="0"/>
                        <a:pt x="1" y="2793"/>
                        <a:pt x="1" y="6226"/>
                      </a:cubicBezTo>
                      <a:cubicBezTo>
                        <a:pt x="1" y="9663"/>
                        <a:pt x="2794" y="12456"/>
                        <a:pt x="6227" y="12456"/>
                      </a:cubicBezTo>
                      <a:cubicBezTo>
                        <a:pt x="9663" y="12456"/>
                        <a:pt x="12456" y="9663"/>
                        <a:pt x="12456" y="6226"/>
                      </a:cubicBezTo>
                      <a:cubicBezTo>
                        <a:pt x="12456" y="2793"/>
                        <a:pt x="9663" y="0"/>
                        <a:pt x="62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69" name="Google Shape;769;p41"/>
                <p:cNvSpPr/>
                <p:nvPr/>
              </p:nvSpPr>
              <p:spPr>
                <a:xfrm>
                  <a:off x="2810775" y="975075"/>
                  <a:ext cx="206025" cy="198150"/>
                </a:xfrm>
                <a:custGeom>
                  <a:rect b="b" l="l" r="r" t="t"/>
                  <a:pathLst>
                    <a:path extrusionOk="0" h="7926" w="8241">
                      <a:moveTo>
                        <a:pt x="4275" y="1132"/>
                      </a:moveTo>
                      <a:cubicBezTo>
                        <a:pt x="4640" y="1132"/>
                        <a:pt x="5009" y="1203"/>
                        <a:pt x="5360" y="1348"/>
                      </a:cubicBezTo>
                      <a:cubicBezTo>
                        <a:pt x="6416" y="1785"/>
                        <a:pt x="7108" y="2818"/>
                        <a:pt x="7108" y="3962"/>
                      </a:cubicBezTo>
                      <a:cubicBezTo>
                        <a:pt x="7105" y="5527"/>
                        <a:pt x="5840" y="6792"/>
                        <a:pt x="4276" y="6795"/>
                      </a:cubicBezTo>
                      <a:cubicBezTo>
                        <a:pt x="3131" y="6795"/>
                        <a:pt x="2099" y="6103"/>
                        <a:pt x="1661" y="5046"/>
                      </a:cubicBezTo>
                      <a:cubicBezTo>
                        <a:pt x="1223" y="3987"/>
                        <a:pt x="1465" y="2770"/>
                        <a:pt x="2274" y="1961"/>
                      </a:cubicBezTo>
                      <a:cubicBezTo>
                        <a:pt x="2815" y="1419"/>
                        <a:pt x="3538" y="1132"/>
                        <a:pt x="4275" y="1132"/>
                      </a:cubicBezTo>
                      <a:close/>
                      <a:moveTo>
                        <a:pt x="4276" y="1"/>
                      </a:moveTo>
                      <a:cubicBezTo>
                        <a:pt x="2672" y="1"/>
                        <a:pt x="1229" y="964"/>
                        <a:pt x="613" y="2447"/>
                      </a:cubicBezTo>
                      <a:cubicBezTo>
                        <a:pt x="0" y="3926"/>
                        <a:pt x="341" y="5632"/>
                        <a:pt x="1474" y="6764"/>
                      </a:cubicBezTo>
                      <a:cubicBezTo>
                        <a:pt x="2232" y="7523"/>
                        <a:pt x="3247" y="7926"/>
                        <a:pt x="4279" y="7926"/>
                      </a:cubicBezTo>
                      <a:cubicBezTo>
                        <a:pt x="4789" y="7926"/>
                        <a:pt x="5302" y="7828"/>
                        <a:pt x="5791" y="7625"/>
                      </a:cubicBezTo>
                      <a:cubicBezTo>
                        <a:pt x="7274" y="7009"/>
                        <a:pt x="8240" y="5566"/>
                        <a:pt x="8240" y="3962"/>
                      </a:cubicBezTo>
                      <a:cubicBezTo>
                        <a:pt x="8237" y="1773"/>
                        <a:pt x="6465" y="1"/>
                        <a:pt x="4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770" name="Google Shape;770;p41"/>
          <p:cNvGrpSpPr/>
          <p:nvPr/>
        </p:nvGrpSpPr>
        <p:grpSpPr>
          <a:xfrm>
            <a:off x="2092425" y="1459651"/>
            <a:ext cx="1630500" cy="2303774"/>
            <a:chOff x="2778225" y="1002451"/>
            <a:chExt cx="1630500" cy="2303774"/>
          </a:xfrm>
        </p:grpSpPr>
        <p:grpSp>
          <p:nvGrpSpPr>
            <p:cNvPr id="771" name="Google Shape;771;p41"/>
            <p:cNvGrpSpPr/>
            <p:nvPr/>
          </p:nvGrpSpPr>
          <p:grpSpPr>
            <a:xfrm>
              <a:off x="2778225" y="2030100"/>
              <a:ext cx="1630500" cy="1276125"/>
              <a:chOff x="2778225" y="2030100"/>
              <a:chExt cx="1630500" cy="1276125"/>
            </a:xfrm>
          </p:grpSpPr>
          <p:sp>
            <p:nvSpPr>
              <p:cNvPr id="772" name="Google Shape;772;p41"/>
              <p:cNvSpPr txBox="1"/>
              <p:nvPr/>
            </p:nvSpPr>
            <p:spPr>
              <a:xfrm>
                <a:off x="2778225" y="2030100"/>
                <a:ext cx="1630500" cy="2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Según metodología:</a:t>
                </a:r>
                <a:endParaRPr sz="18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73" name="Google Shape;773;p41"/>
              <p:cNvSpPr txBox="1"/>
              <p:nvPr/>
            </p:nvSpPr>
            <p:spPr>
              <a:xfrm>
                <a:off x="2923875" y="2720025"/>
                <a:ext cx="1431900" cy="58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Cualitativos, Cuantitativos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74" name="Google Shape;774;p41"/>
            <p:cNvGrpSpPr/>
            <p:nvPr/>
          </p:nvGrpSpPr>
          <p:grpSpPr>
            <a:xfrm>
              <a:off x="3429402" y="1002451"/>
              <a:ext cx="420840" cy="791213"/>
              <a:chOff x="3429402" y="1002451"/>
              <a:chExt cx="420840" cy="791213"/>
            </a:xfrm>
          </p:grpSpPr>
          <p:sp>
            <p:nvSpPr>
              <p:cNvPr id="775" name="Google Shape;775;p41"/>
              <p:cNvSpPr/>
              <p:nvPr/>
            </p:nvSpPr>
            <p:spPr>
              <a:xfrm>
                <a:off x="3540975" y="1595964"/>
                <a:ext cx="197700" cy="197700"/>
              </a:xfrm>
              <a:prstGeom prst="ellipse">
                <a:avLst/>
              </a:prstGeom>
              <a:gradFill>
                <a:gsLst>
                  <a:gs pos="0">
                    <a:srgbClr val="68C5CF"/>
                  </a:gs>
                  <a:gs pos="100000">
                    <a:srgbClr val="327B83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41"/>
              <p:cNvSpPr/>
              <p:nvPr/>
            </p:nvSpPr>
            <p:spPr>
              <a:xfrm>
                <a:off x="3429402" y="1002451"/>
                <a:ext cx="420840" cy="546297"/>
              </a:xfrm>
              <a:custGeom>
                <a:rect b="b" l="l" r="r" t="t"/>
                <a:pathLst>
                  <a:path extrusionOk="0" h="3648" w="281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8C5CF"/>
                  </a:gs>
                  <a:gs pos="100000">
                    <a:srgbClr val="327B83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77" name="Google Shape;777;p41"/>
              <p:cNvGrpSpPr/>
              <p:nvPr/>
            </p:nvGrpSpPr>
            <p:grpSpPr>
              <a:xfrm>
                <a:off x="3499365" y="1069627"/>
                <a:ext cx="272908" cy="264028"/>
                <a:chOff x="3270550" y="832575"/>
                <a:chExt cx="499375" cy="483125"/>
              </a:xfrm>
            </p:grpSpPr>
            <p:sp>
              <p:nvSpPr>
                <p:cNvPr id="778" name="Google Shape;778;p41"/>
                <p:cNvSpPr/>
                <p:nvPr/>
              </p:nvSpPr>
              <p:spPr>
                <a:xfrm>
                  <a:off x="3270550" y="865975"/>
                  <a:ext cx="463725" cy="449725"/>
                </a:xfrm>
                <a:custGeom>
                  <a:rect b="b" l="l" r="r" t="t"/>
                  <a:pathLst>
                    <a:path extrusionOk="0" h="17989" w="18549">
                      <a:moveTo>
                        <a:pt x="4823" y="1361"/>
                      </a:moveTo>
                      <a:lnTo>
                        <a:pt x="9177" y="8619"/>
                      </a:lnTo>
                      <a:cubicBezTo>
                        <a:pt x="9237" y="8716"/>
                        <a:pt x="9325" y="8794"/>
                        <a:pt x="9427" y="8843"/>
                      </a:cubicBezTo>
                      <a:lnTo>
                        <a:pt x="17136" y="12345"/>
                      </a:lnTo>
                      <a:cubicBezTo>
                        <a:pt x="15653" y="15102"/>
                        <a:pt x="12779" y="16856"/>
                        <a:pt x="9663" y="16856"/>
                      </a:cubicBezTo>
                      <a:cubicBezTo>
                        <a:pt x="4958" y="16856"/>
                        <a:pt x="1133" y="13031"/>
                        <a:pt x="1133" y="8326"/>
                      </a:cubicBezTo>
                      <a:cubicBezTo>
                        <a:pt x="1133" y="5573"/>
                        <a:pt x="2534" y="2952"/>
                        <a:pt x="4823" y="1361"/>
                      </a:cubicBezTo>
                      <a:close/>
                      <a:moveTo>
                        <a:pt x="5005" y="0"/>
                      </a:moveTo>
                      <a:cubicBezTo>
                        <a:pt x="4907" y="0"/>
                        <a:pt x="4807" y="26"/>
                        <a:pt x="4717" y="80"/>
                      </a:cubicBezTo>
                      <a:cubicBezTo>
                        <a:pt x="3313" y="926"/>
                        <a:pt x="2141" y="2106"/>
                        <a:pt x="1311" y="3516"/>
                      </a:cubicBezTo>
                      <a:cubicBezTo>
                        <a:pt x="453" y="4975"/>
                        <a:pt x="1" y="6636"/>
                        <a:pt x="1" y="8326"/>
                      </a:cubicBezTo>
                      <a:cubicBezTo>
                        <a:pt x="1" y="10896"/>
                        <a:pt x="1009" y="13321"/>
                        <a:pt x="2839" y="15150"/>
                      </a:cubicBezTo>
                      <a:cubicBezTo>
                        <a:pt x="4669" y="16980"/>
                        <a:pt x="7093" y="17989"/>
                        <a:pt x="9663" y="17989"/>
                      </a:cubicBezTo>
                      <a:cubicBezTo>
                        <a:pt x="13410" y="17989"/>
                        <a:pt x="16846" y="15757"/>
                        <a:pt x="18419" y="12306"/>
                      </a:cubicBezTo>
                      <a:cubicBezTo>
                        <a:pt x="18549" y="12022"/>
                        <a:pt x="18422" y="11687"/>
                        <a:pt x="18138" y="11557"/>
                      </a:cubicBezTo>
                      <a:lnTo>
                        <a:pt x="10058" y="7886"/>
                      </a:lnTo>
                      <a:lnTo>
                        <a:pt x="5493" y="277"/>
                      </a:lnTo>
                      <a:cubicBezTo>
                        <a:pt x="5387" y="99"/>
                        <a:pt x="5198" y="0"/>
                        <a:pt x="500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79" name="Google Shape;779;p41"/>
                <p:cNvSpPr/>
                <p:nvPr/>
              </p:nvSpPr>
              <p:spPr>
                <a:xfrm>
                  <a:off x="3562600" y="876075"/>
                  <a:ext cx="207325" cy="241775"/>
                </a:xfrm>
                <a:custGeom>
                  <a:rect b="b" l="l" r="r" t="t"/>
                  <a:pathLst>
                    <a:path extrusionOk="0" h="9671" w="8293">
                      <a:moveTo>
                        <a:pt x="4204" y="1437"/>
                      </a:moveTo>
                      <a:cubicBezTo>
                        <a:pt x="5680" y="2826"/>
                        <a:pt x="6517" y="4764"/>
                        <a:pt x="6511" y="6790"/>
                      </a:cubicBezTo>
                      <a:cubicBezTo>
                        <a:pt x="6511" y="7300"/>
                        <a:pt x="6459" y="7811"/>
                        <a:pt x="6354" y="8309"/>
                      </a:cubicBezTo>
                      <a:lnTo>
                        <a:pt x="1468" y="6090"/>
                      </a:lnTo>
                      <a:lnTo>
                        <a:pt x="4204" y="1437"/>
                      </a:lnTo>
                      <a:close/>
                      <a:moveTo>
                        <a:pt x="4060" y="1"/>
                      </a:moveTo>
                      <a:cubicBezTo>
                        <a:pt x="3867" y="1"/>
                        <a:pt x="3677" y="99"/>
                        <a:pt x="3570" y="280"/>
                      </a:cubicBezTo>
                      <a:lnTo>
                        <a:pt x="173" y="6056"/>
                      </a:lnTo>
                      <a:cubicBezTo>
                        <a:pt x="1" y="6346"/>
                        <a:pt x="119" y="6721"/>
                        <a:pt x="427" y="6860"/>
                      </a:cubicBezTo>
                      <a:lnTo>
                        <a:pt x="6499" y="9622"/>
                      </a:lnTo>
                      <a:cubicBezTo>
                        <a:pt x="6574" y="9656"/>
                        <a:pt x="6653" y="9671"/>
                        <a:pt x="6734" y="9671"/>
                      </a:cubicBezTo>
                      <a:cubicBezTo>
                        <a:pt x="6982" y="9671"/>
                        <a:pt x="7202" y="9508"/>
                        <a:pt x="7275" y="9269"/>
                      </a:cubicBezTo>
                      <a:cubicBezTo>
                        <a:pt x="8292" y="5921"/>
                        <a:pt x="7157" y="2291"/>
                        <a:pt x="4409" y="123"/>
                      </a:cubicBezTo>
                      <a:cubicBezTo>
                        <a:pt x="4305" y="40"/>
                        <a:pt x="4182" y="1"/>
                        <a:pt x="406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80" name="Google Shape;780;p41"/>
                <p:cNvSpPr/>
                <p:nvPr/>
              </p:nvSpPr>
              <p:spPr>
                <a:xfrm>
                  <a:off x="3443500" y="832575"/>
                  <a:ext cx="187300" cy="173625"/>
                </a:xfrm>
                <a:custGeom>
                  <a:rect b="b" l="l" r="r" t="t"/>
                  <a:pathLst>
                    <a:path extrusionOk="0" h="6945" w="7492">
                      <a:moveTo>
                        <a:pt x="3877" y="1133"/>
                      </a:moveTo>
                      <a:cubicBezTo>
                        <a:pt x="4588" y="1133"/>
                        <a:pt x="5300" y="1235"/>
                        <a:pt x="5991" y="1440"/>
                      </a:cubicBezTo>
                      <a:lnTo>
                        <a:pt x="3735" y="5269"/>
                      </a:lnTo>
                      <a:lnTo>
                        <a:pt x="1492" y="1528"/>
                      </a:lnTo>
                      <a:cubicBezTo>
                        <a:pt x="2264" y="1265"/>
                        <a:pt x="3070" y="1133"/>
                        <a:pt x="3877" y="1133"/>
                      </a:cubicBezTo>
                      <a:close/>
                      <a:moveTo>
                        <a:pt x="3877" y="0"/>
                      </a:moveTo>
                      <a:cubicBezTo>
                        <a:pt x="2702" y="0"/>
                        <a:pt x="1528" y="243"/>
                        <a:pt x="432" y="728"/>
                      </a:cubicBezTo>
                      <a:cubicBezTo>
                        <a:pt x="121" y="867"/>
                        <a:pt x="0" y="1244"/>
                        <a:pt x="175" y="1537"/>
                      </a:cubicBezTo>
                      <a:lnTo>
                        <a:pt x="3255" y="6670"/>
                      </a:lnTo>
                      <a:cubicBezTo>
                        <a:pt x="3358" y="6839"/>
                        <a:pt x="3542" y="6945"/>
                        <a:pt x="3741" y="6945"/>
                      </a:cubicBezTo>
                      <a:lnTo>
                        <a:pt x="3744" y="6945"/>
                      </a:lnTo>
                      <a:cubicBezTo>
                        <a:pt x="3943" y="6945"/>
                        <a:pt x="4128" y="6839"/>
                        <a:pt x="4230" y="6667"/>
                      </a:cubicBezTo>
                      <a:lnTo>
                        <a:pt x="7313" y="1419"/>
                      </a:lnTo>
                      <a:cubicBezTo>
                        <a:pt x="7491" y="1120"/>
                        <a:pt x="7358" y="737"/>
                        <a:pt x="7038" y="607"/>
                      </a:cubicBezTo>
                      <a:cubicBezTo>
                        <a:pt x="6023" y="202"/>
                        <a:pt x="4950" y="0"/>
                        <a:pt x="387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781" name="Google Shape;781;p41"/>
          <p:cNvGrpSpPr/>
          <p:nvPr/>
        </p:nvGrpSpPr>
        <p:grpSpPr>
          <a:xfrm>
            <a:off x="5727550" y="1459651"/>
            <a:ext cx="1755900" cy="2151374"/>
            <a:chOff x="6413350" y="1002451"/>
            <a:chExt cx="1755900" cy="2151374"/>
          </a:xfrm>
        </p:grpSpPr>
        <p:grpSp>
          <p:nvGrpSpPr>
            <p:cNvPr id="782" name="Google Shape;782;p41"/>
            <p:cNvGrpSpPr/>
            <p:nvPr/>
          </p:nvGrpSpPr>
          <p:grpSpPr>
            <a:xfrm>
              <a:off x="6413350" y="2030100"/>
              <a:ext cx="1755900" cy="1123725"/>
              <a:chOff x="6413350" y="2030100"/>
              <a:chExt cx="1755900" cy="1123725"/>
            </a:xfrm>
          </p:grpSpPr>
          <p:sp>
            <p:nvSpPr>
              <p:cNvPr id="783" name="Google Shape;783;p41"/>
              <p:cNvSpPr txBox="1"/>
              <p:nvPr/>
            </p:nvSpPr>
            <p:spPr>
              <a:xfrm>
                <a:off x="6413350" y="2030100"/>
                <a:ext cx="1755900" cy="2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Según convenciones internacionales: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84" name="Google Shape;784;p41"/>
              <p:cNvSpPr txBox="1"/>
              <p:nvPr/>
            </p:nvSpPr>
            <p:spPr>
              <a:xfrm>
                <a:off x="6652650" y="2567625"/>
                <a:ext cx="1431900" cy="58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 calidad, de acceso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85" name="Google Shape;785;p41"/>
            <p:cNvGrpSpPr/>
            <p:nvPr/>
          </p:nvGrpSpPr>
          <p:grpSpPr>
            <a:xfrm>
              <a:off x="7158102" y="1002451"/>
              <a:ext cx="420840" cy="791213"/>
              <a:chOff x="7158102" y="1002451"/>
              <a:chExt cx="420840" cy="791213"/>
            </a:xfrm>
          </p:grpSpPr>
          <p:sp>
            <p:nvSpPr>
              <p:cNvPr id="786" name="Google Shape;786;p41"/>
              <p:cNvSpPr/>
              <p:nvPr/>
            </p:nvSpPr>
            <p:spPr>
              <a:xfrm>
                <a:off x="7269675" y="1595964"/>
                <a:ext cx="197700" cy="197700"/>
              </a:xfrm>
              <a:prstGeom prst="ellipse">
                <a:avLst/>
              </a:prstGeom>
              <a:gradFill>
                <a:gsLst>
                  <a:gs pos="0">
                    <a:srgbClr val="BCDF9B"/>
                  </a:gs>
                  <a:gs pos="100000">
                    <a:srgbClr val="7AB345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41"/>
              <p:cNvSpPr/>
              <p:nvPr/>
            </p:nvSpPr>
            <p:spPr>
              <a:xfrm>
                <a:off x="7158102" y="1002451"/>
                <a:ext cx="420840" cy="546297"/>
              </a:xfrm>
              <a:custGeom>
                <a:rect b="b" l="l" r="r" t="t"/>
                <a:pathLst>
                  <a:path extrusionOk="0" h="3648" w="281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BCDF9B"/>
                  </a:gs>
                  <a:gs pos="100000">
                    <a:srgbClr val="7AB34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88" name="Google Shape;788;p41"/>
              <p:cNvGrpSpPr/>
              <p:nvPr/>
            </p:nvGrpSpPr>
            <p:grpSpPr>
              <a:xfrm>
                <a:off x="7231120" y="1069627"/>
                <a:ext cx="264069" cy="264028"/>
                <a:chOff x="3270475" y="1427025"/>
                <a:chExt cx="483200" cy="483125"/>
              </a:xfrm>
            </p:grpSpPr>
            <p:sp>
              <p:nvSpPr>
                <p:cNvPr id="789" name="Google Shape;789;p41"/>
                <p:cNvSpPr/>
                <p:nvPr/>
              </p:nvSpPr>
              <p:spPr>
                <a:xfrm>
                  <a:off x="3270475" y="1427025"/>
                  <a:ext cx="483200" cy="483125"/>
                </a:xfrm>
                <a:custGeom>
                  <a:rect b="b" l="l" r="r" t="t"/>
                  <a:pathLst>
                    <a:path extrusionOk="0" h="19325" w="19328">
                      <a:moveTo>
                        <a:pt x="9630" y="1133"/>
                      </a:moveTo>
                      <a:cubicBezTo>
                        <a:pt x="14352" y="1133"/>
                        <a:pt x="18196" y="4943"/>
                        <a:pt x="18196" y="9626"/>
                      </a:cubicBezTo>
                      <a:cubicBezTo>
                        <a:pt x="18196" y="14349"/>
                        <a:pt x="14352" y="18193"/>
                        <a:pt x="9630" y="18193"/>
                      </a:cubicBezTo>
                      <a:cubicBezTo>
                        <a:pt x="4946" y="18193"/>
                        <a:pt x="1136" y="14349"/>
                        <a:pt x="1136" y="9626"/>
                      </a:cubicBezTo>
                      <a:cubicBezTo>
                        <a:pt x="1136" y="4943"/>
                        <a:pt x="4946" y="1133"/>
                        <a:pt x="9630" y="1133"/>
                      </a:cubicBezTo>
                      <a:close/>
                      <a:moveTo>
                        <a:pt x="9641" y="0"/>
                      </a:moveTo>
                      <a:cubicBezTo>
                        <a:pt x="9637" y="0"/>
                        <a:pt x="9633" y="0"/>
                        <a:pt x="9630" y="0"/>
                      </a:cubicBezTo>
                      <a:cubicBezTo>
                        <a:pt x="4312" y="0"/>
                        <a:pt x="4" y="4309"/>
                        <a:pt x="4" y="9626"/>
                      </a:cubicBezTo>
                      <a:cubicBezTo>
                        <a:pt x="1" y="12187"/>
                        <a:pt x="1012" y="14648"/>
                        <a:pt x="2821" y="16465"/>
                      </a:cubicBezTo>
                      <a:cubicBezTo>
                        <a:pt x="4644" y="18310"/>
                        <a:pt x="7063" y="19325"/>
                        <a:pt x="9630" y="19325"/>
                      </a:cubicBezTo>
                      <a:cubicBezTo>
                        <a:pt x="10922" y="19325"/>
                        <a:pt x="12199" y="19065"/>
                        <a:pt x="13389" y="18555"/>
                      </a:cubicBezTo>
                      <a:cubicBezTo>
                        <a:pt x="15711" y="17558"/>
                        <a:pt x="17562" y="15708"/>
                        <a:pt x="18558" y="13386"/>
                      </a:cubicBezTo>
                      <a:cubicBezTo>
                        <a:pt x="19068" y="12196"/>
                        <a:pt x="19328" y="10919"/>
                        <a:pt x="19328" y="9626"/>
                      </a:cubicBezTo>
                      <a:cubicBezTo>
                        <a:pt x="19328" y="7060"/>
                        <a:pt x="18313" y="4641"/>
                        <a:pt x="16469" y="2818"/>
                      </a:cubicBezTo>
                      <a:cubicBezTo>
                        <a:pt x="14654" y="1012"/>
                        <a:pt x="12197" y="0"/>
                        <a:pt x="964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90" name="Google Shape;790;p41"/>
                <p:cNvSpPr/>
                <p:nvPr/>
              </p:nvSpPr>
              <p:spPr>
                <a:xfrm>
                  <a:off x="3497550" y="1596875"/>
                  <a:ext cx="87650" cy="141525"/>
                </a:xfrm>
                <a:custGeom>
                  <a:rect b="b" l="l" r="r" t="t"/>
                  <a:pathLst>
                    <a:path extrusionOk="0" h="5661" w="3506">
                      <a:moveTo>
                        <a:pt x="2885" y="1"/>
                      </a:moveTo>
                      <a:cubicBezTo>
                        <a:pt x="2740" y="1"/>
                        <a:pt x="2595" y="56"/>
                        <a:pt x="2485" y="166"/>
                      </a:cubicBezTo>
                      <a:lnTo>
                        <a:pt x="220" y="2431"/>
                      </a:lnTo>
                      <a:cubicBezTo>
                        <a:pt x="0" y="2651"/>
                        <a:pt x="0" y="3011"/>
                        <a:pt x="220" y="3231"/>
                      </a:cubicBezTo>
                      <a:lnTo>
                        <a:pt x="2485" y="5496"/>
                      </a:lnTo>
                      <a:cubicBezTo>
                        <a:pt x="2595" y="5606"/>
                        <a:pt x="2740" y="5661"/>
                        <a:pt x="2885" y="5661"/>
                      </a:cubicBezTo>
                      <a:cubicBezTo>
                        <a:pt x="3030" y="5661"/>
                        <a:pt x="3175" y="5606"/>
                        <a:pt x="3285" y="5496"/>
                      </a:cubicBezTo>
                      <a:cubicBezTo>
                        <a:pt x="3506" y="5275"/>
                        <a:pt x="3506" y="4916"/>
                        <a:pt x="3285" y="4695"/>
                      </a:cubicBezTo>
                      <a:lnTo>
                        <a:pt x="1422" y="2832"/>
                      </a:lnTo>
                      <a:lnTo>
                        <a:pt x="3285" y="966"/>
                      </a:lnTo>
                      <a:cubicBezTo>
                        <a:pt x="3506" y="746"/>
                        <a:pt x="3506" y="387"/>
                        <a:pt x="3285" y="166"/>
                      </a:cubicBezTo>
                      <a:cubicBezTo>
                        <a:pt x="3175" y="56"/>
                        <a:pt x="3030" y="1"/>
                        <a:pt x="288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91" name="Google Shape;791;p41"/>
                <p:cNvSpPr/>
                <p:nvPr/>
              </p:nvSpPr>
              <p:spPr>
                <a:xfrm>
                  <a:off x="3327100" y="1483625"/>
                  <a:ext cx="369975" cy="369925"/>
                </a:xfrm>
                <a:custGeom>
                  <a:rect b="b" l="l" r="r" t="t"/>
                  <a:pathLst>
                    <a:path extrusionOk="0" h="14797" w="14799">
                      <a:moveTo>
                        <a:pt x="7929" y="1157"/>
                      </a:moveTo>
                      <a:cubicBezTo>
                        <a:pt x="9206" y="1272"/>
                        <a:pt x="10420" y="1770"/>
                        <a:pt x="11411" y="2589"/>
                      </a:cubicBezTo>
                      <a:lnTo>
                        <a:pt x="11042" y="2957"/>
                      </a:lnTo>
                      <a:cubicBezTo>
                        <a:pt x="10828" y="3180"/>
                        <a:pt x="10831" y="3534"/>
                        <a:pt x="11048" y="3751"/>
                      </a:cubicBezTo>
                      <a:cubicBezTo>
                        <a:pt x="11158" y="3861"/>
                        <a:pt x="11303" y="3916"/>
                        <a:pt x="11448" y="3916"/>
                      </a:cubicBezTo>
                      <a:cubicBezTo>
                        <a:pt x="11590" y="3916"/>
                        <a:pt x="11732" y="3863"/>
                        <a:pt x="11842" y="3757"/>
                      </a:cubicBezTo>
                      <a:lnTo>
                        <a:pt x="12214" y="3389"/>
                      </a:lnTo>
                      <a:cubicBezTo>
                        <a:pt x="13026" y="4349"/>
                        <a:pt x="13524" y="5539"/>
                        <a:pt x="13639" y="6795"/>
                      </a:cubicBezTo>
                      <a:lnTo>
                        <a:pt x="13101" y="6795"/>
                      </a:lnTo>
                      <a:cubicBezTo>
                        <a:pt x="12787" y="6795"/>
                        <a:pt x="12534" y="7048"/>
                        <a:pt x="12534" y="7362"/>
                      </a:cubicBezTo>
                      <a:cubicBezTo>
                        <a:pt x="12534" y="7673"/>
                        <a:pt x="12787" y="7927"/>
                        <a:pt x="13101" y="7927"/>
                      </a:cubicBezTo>
                      <a:lnTo>
                        <a:pt x="13639" y="7927"/>
                      </a:lnTo>
                      <a:cubicBezTo>
                        <a:pt x="13515" y="9198"/>
                        <a:pt x="13005" y="10400"/>
                        <a:pt x="12178" y="11375"/>
                      </a:cubicBezTo>
                      <a:lnTo>
                        <a:pt x="11842" y="11040"/>
                      </a:lnTo>
                      <a:cubicBezTo>
                        <a:pt x="11732" y="10934"/>
                        <a:pt x="11590" y="10881"/>
                        <a:pt x="11448" y="10881"/>
                      </a:cubicBezTo>
                      <a:cubicBezTo>
                        <a:pt x="11303" y="10881"/>
                        <a:pt x="11158" y="10936"/>
                        <a:pt x="11048" y="11046"/>
                      </a:cubicBezTo>
                      <a:cubicBezTo>
                        <a:pt x="10831" y="11264"/>
                        <a:pt x="10828" y="11617"/>
                        <a:pt x="11042" y="11840"/>
                      </a:cubicBezTo>
                      <a:lnTo>
                        <a:pt x="11377" y="12175"/>
                      </a:lnTo>
                      <a:cubicBezTo>
                        <a:pt x="10402" y="13003"/>
                        <a:pt x="9200" y="13513"/>
                        <a:pt x="7929" y="13637"/>
                      </a:cubicBezTo>
                      <a:lnTo>
                        <a:pt x="7929" y="13099"/>
                      </a:lnTo>
                      <a:cubicBezTo>
                        <a:pt x="7929" y="12785"/>
                        <a:pt x="7676" y="12532"/>
                        <a:pt x="7365" y="12532"/>
                      </a:cubicBezTo>
                      <a:cubicBezTo>
                        <a:pt x="7051" y="12532"/>
                        <a:pt x="6797" y="12785"/>
                        <a:pt x="6797" y="13099"/>
                      </a:cubicBezTo>
                      <a:lnTo>
                        <a:pt x="6797" y="13637"/>
                      </a:lnTo>
                      <a:cubicBezTo>
                        <a:pt x="5541" y="13522"/>
                        <a:pt x="4351" y="13024"/>
                        <a:pt x="3391" y="12212"/>
                      </a:cubicBezTo>
                      <a:lnTo>
                        <a:pt x="3759" y="11840"/>
                      </a:lnTo>
                      <a:cubicBezTo>
                        <a:pt x="3974" y="11617"/>
                        <a:pt x="3971" y="11264"/>
                        <a:pt x="3753" y="11046"/>
                      </a:cubicBezTo>
                      <a:cubicBezTo>
                        <a:pt x="3643" y="10936"/>
                        <a:pt x="3499" y="10881"/>
                        <a:pt x="3354" y="10881"/>
                      </a:cubicBezTo>
                      <a:cubicBezTo>
                        <a:pt x="3212" y="10881"/>
                        <a:pt x="3070" y="10934"/>
                        <a:pt x="2959" y="11040"/>
                      </a:cubicBezTo>
                      <a:lnTo>
                        <a:pt x="2591" y="11408"/>
                      </a:lnTo>
                      <a:cubicBezTo>
                        <a:pt x="1773" y="10418"/>
                        <a:pt x="1274" y="9204"/>
                        <a:pt x="1160" y="7927"/>
                      </a:cubicBezTo>
                      <a:lnTo>
                        <a:pt x="1703" y="7927"/>
                      </a:lnTo>
                      <a:cubicBezTo>
                        <a:pt x="2014" y="7927"/>
                        <a:pt x="2268" y="7673"/>
                        <a:pt x="2268" y="7362"/>
                      </a:cubicBezTo>
                      <a:cubicBezTo>
                        <a:pt x="2268" y="7048"/>
                        <a:pt x="2014" y="6795"/>
                        <a:pt x="1703" y="6795"/>
                      </a:cubicBezTo>
                      <a:lnTo>
                        <a:pt x="1163" y="6795"/>
                      </a:lnTo>
                      <a:cubicBezTo>
                        <a:pt x="1274" y="5539"/>
                        <a:pt x="1770" y="4346"/>
                        <a:pt x="2579" y="3377"/>
                      </a:cubicBezTo>
                      <a:lnTo>
                        <a:pt x="2959" y="3757"/>
                      </a:lnTo>
                      <a:cubicBezTo>
                        <a:pt x="3070" y="3863"/>
                        <a:pt x="3212" y="3916"/>
                        <a:pt x="3354" y="3916"/>
                      </a:cubicBezTo>
                      <a:cubicBezTo>
                        <a:pt x="3499" y="3916"/>
                        <a:pt x="3643" y="3861"/>
                        <a:pt x="3753" y="3751"/>
                      </a:cubicBezTo>
                      <a:cubicBezTo>
                        <a:pt x="3971" y="3534"/>
                        <a:pt x="3974" y="3180"/>
                        <a:pt x="3759" y="2957"/>
                      </a:cubicBezTo>
                      <a:lnTo>
                        <a:pt x="3379" y="2577"/>
                      </a:lnTo>
                      <a:cubicBezTo>
                        <a:pt x="4348" y="1767"/>
                        <a:pt x="5541" y="1272"/>
                        <a:pt x="6797" y="1160"/>
                      </a:cubicBezTo>
                      <a:lnTo>
                        <a:pt x="6797" y="1701"/>
                      </a:lnTo>
                      <a:cubicBezTo>
                        <a:pt x="6797" y="2012"/>
                        <a:pt x="7051" y="2266"/>
                        <a:pt x="7365" y="2266"/>
                      </a:cubicBezTo>
                      <a:cubicBezTo>
                        <a:pt x="7676" y="2266"/>
                        <a:pt x="7929" y="2012"/>
                        <a:pt x="7929" y="1701"/>
                      </a:cubicBezTo>
                      <a:lnTo>
                        <a:pt x="7929" y="1157"/>
                      </a:lnTo>
                      <a:close/>
                      <a:moveTo>
                        <a:pt x="7376" y="1"/>
                      </a:moveTo>
                      <a:cubicBezTo>
                        <a:pt x="7372" y="1"/>
                        <a:pt x="7368" y="1"/>
                        <a:pt x="7365" y="1"/>
                      </a:cubicBezTo>
                      <a:cubicBezTo>
                        <a:pt x="5435" y="1"/>
                        <a:pt x="3581" y="759"/>
                        <a:pt x="2210" y="2115"/>
                      </a:cubicBezTo>
                      <a:cubicBezTo>
                        <a:pt x="2174" y="2142"/>
                        <a:pt x="2141" y="2172"/>
                        <a:pt x="2114" y="2208"/>
                      </a:cubicBezTo>
                      <a:cubicBezTo>
                        <a:pt x="761" y="3582"/>
                        <a:pt x="3" y="5433"/>
                        <a:pt x="3" y="7362"/>
                      </a:cubicBezTo>
                      <a:cubicBezTo>
                        <a:pt x="0" y="9322"/>
                        <a:pt x="776" y="11206"/>
                        <a:pt x="2159" y="12598"/>
                      </a:cubicBezTo>
                      <a:lnTo>
                        <a:pt x="2177" y="12616"/>
                      </a:lnTo>
                      <a:lnTo>
                        <a:pt x="2180" y="12619"/>
                      </a:lnTo>
                      <a:lnTo>
                        <a:pt x="2186" y="12625"/>
                      </a:lnTo>
                      <a:cubicBezTo>
                        <a:pt x="3578" y="14023"/>
                        <a:pt x="5414" y="14796"/>
                        <a:pt x="7365" y="14796"/>
                      </a:cubicBezTo>
                      <a:cubicBezTo>
                        <a:pt x="9327" y="14796"/>
                        <a:pt x="11187" y="14017"/>
                        <a:pt x="12603" y="12601"/>
                      </a:cubicBezTo>
                      <a:cubicBezTo>
                        <a:pt x="14019" y="11185"/>
                        <a:pt x="14798" y="9325"/>
                        <a:pt x="14798" y="7362"/>
                      </a:cubicBezTo>
                      <a:cubicBezTo>
                        <a:pt x="14798" y="5415"/>
                        <a:pt x="14028" y="3576"/>
                        <a:pt x="12627" y="2184"/>
                      </a:cubicBezTo>
                      <a:lnTo>
                        <a:pt x="12621" y="2178"/>
                      </a:lnTo>
                      <a:cubicBezTo>
                        <a:pt x="12621" y="2175"/>
                        <a:pt x="12618" y="2175"/>
                        <a:pt x="12618" y="2175"/>
                      </a:cubicBezTo>
                      <a:lnTo>
                        <a:pt x="12600" y="2157"/>
                      </a:lnTo>
                      <a:cubicBezTo>
                        <a:pt x="11211" y="777"/>
                        <a:pt x="9331" y="1"/>
                        <a:pt x="737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792" name="Google Shape;792;p41"/>
          <p:cNvGrpSpPr/>
          <p:nvPr/>
        </p:nvGrpSpPr>
        <p:grpSpPr>
          <a:xfrm>
            <a:off x="4049476" y="1459651"/>
            <a:ext cx="1537800" cy="2303774"/>
            <a:chOff x="4735276" y="1002451"/>
            <a:chExt cx="1537800" cy="2303774"/>
          </a:xfrm>
        </p:grpSpPr>
        <p:grpSp>
          <p:nvGrpSpPr>
            <p:cNvPr id="793" name="Google Shape;793;p41"/>
            <p:cNvGrpSpPr/>
            <p:nvPr/>
          </p:nvGrpSpPr>
          <p:grpSpPr>
            <a:xfrm>
              <a:off x="4735276" y="2030100"/>
              <a:ext cx="1537800" cy="1276125"/>
              <a:chOff x="4735276" y="2030100"/>
              <a:chExt cx="1537800" cy="1276125"/>
            </a:xfrm>
          </p:grpSpPr>
          <p:sp>
            <p:nvSpPr>
              <p:cNvPr id="794" name="Google Shape;794;p41"/>
              <p:cNvSpPr txBox="1"/>
              <p:nvPr/>
            </p:nvSpPr>
            <p:spPr>
              <a:xfrm>
                <a:off x="4735276" y="2030100"/>
                <a:ext cx="1537800" cy="2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Según ciclo de intervención:</a:t>
                </a:r>
                <a:endParaRPr sz="18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95" name="Google Shape;795;p41"/>
              <p:cNvSpPr txBox="1"/>
              <p:nvPr/>
            </p:nvSpPr>
            <p:spPr>
              <a:xfrm>
                <a:off x="4788225" y="2720025"/>
                <a:ext cx="1431900" cy="58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 resultado y de gestión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96" name="Google Shape;796;p41"/>
            <p:cNvGrpSpPr/>
            <p:nvPr/>
          </p:nvGrpSpPr>
          <p:grpSpPr>
            <a:xfrm>
              <a:off x="5293752" y="1002451"/>
              <a:ext cx="420840" cy="791213"/>
              <a:chOff x="5293752" y="1002451"/>
              <a:chExt cx="420840" cy="791213"/>
            </a:xfrm>
          </p:grpSpPr>
          <p:sp>
            <p:nvSpPr>
              <p:cNvPr id="797" name="Google Shape;797;p41"/>
              <p:cNvSpPr/>
              <p:nvPr/>
            </p:nvSpPr>
            <p:spPr>
              <a:xfrm>
                <a:off x="5405325" y="1595964"/>
                <a:ext cx="197700" cy="197700"/>
              </a:xfrm>
              <a:prstGeom prst="ellipse">
                <a:avLst/>
              </a:prstGeom>
              <a:gradFill>
                <a:gsLst>
                  <a:gs pos="0">
                    <a:srgbClr val="94CFAD"/>
                  </a:gs>
                  <a:gs pos="100000">
                    <a:srgbClr val="4D946A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5293752" y="1002451"/>
                <a:ext cx="420840" cy="546297"/>
              </a:xfrm>
              <a:custGeom>
                <a:rect b="b" l="l" r="r" t="t"/>
                <a:pathLst>
                  <a:path extrusionOk="0" h="3648" w="281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4CFAD"/>
                  </a:gs>
                  <a:gs pos="100000">
                    <a:srgbClr val="4D946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>
                <a:off x="5363437" y="1069627"/>
                <a:ext cx="264082" cy="264028"/>
              </a:xfrm>
              <a:custGeom>
                <a:rect b="b" l="l" r="r" t="t"/>
                <a:pathLst>
                  <a:path extrusionOk="0" h="19325" w="19329">
                    <a:moveTo>
                      <a:pt x="9062" y="1229"/>
                    </a:moveTo>
                    <a:lnTo>
                      <a:pt x="9062" y="4539"/>
                    </a:lnTo>
                    <a:cubicBezTo>
                      <a:pt x="8470" y="4557"/>
                      <a:pt x="7885" y="4602"/>
                      <a:pt x="7311" y="4674"/>
                    </a:cubicBezTo>
                    <a:cubicBezTo>
                      <a:pt x="7223" y="4339"/>
                      <a:pt x="7036" y="4037"/>
                      <a:pt x="6773" y="3811"/>
                    </a:cubicBezTo>
                    <a:cubicBezTo>
                      <a:pt x="7392" y="2428"/>
                      <a:pt x="8211" y="1513"/>
                      <a:pt x="9062" y="1229"/>
                    </a:cubicBezTo>
                    <a:close/>
                    <a:moveTo>
                      <a:pt x="10194" y="1226"/>
                    </a:moveTo>
                    <a:cubicBezTo>
                      <a:pt x="11278" y="1586"/>
                      <a:pt x="12272" y="2944"/>
                      <a:pt x="12912" y="4835"/>
                    </a:cubicBezTo>
                    <a:cubicBezTo>
                      <a:pt x="12015" y="4662"/>
                      <a:pt x="11106" y="4566"/>
                      <a:pt x="10194" y="4539"/>
                    </a:cubicBezTo>
                    <a:lnTo>
                      <a:pt x="10194" y="1226"/>
                    </a:lnTo>
                    <a:close/>
                    <a:moveTo>
                      <a:pt x="5665" y="4530"/>
                    </a:moveTo>
                    <a:cubicBezTo>
                      <a:pt x="6170" y="4530"/>
                      <a:pt x="6423" y="5139"/>
                      <a:pt x="6067" y="5496"/>
                    </a:cubicBezTo>
                    <a:cubicBezTo>
                      <a:pt x="5950" y="5611"/>
                      <a:pt x="5808" y="5663"/>
                      <a:pt x="5669" y="5663"/>
                    </a:cubicBezTo>
                    <a:cubicBezTo>
                      <a:pt x="5378" y="5663"/>
                      <a:pt x="5101" y="5438"/>
                      <a:pt x="5101" y="5097"/>
                    </a:cubicBezTo>
                    <a:cubicBezTo>
                      <a:pt x="5101" y="4783"/>
                      <a:pt x="5351" y="4530"/>
                      <a:pt x="5665" y="4530"/>
                    </a:cubicBezTo>
                    <a:close/>
                    <a:moveTo>
                      <a:pt x="6743" y="1643"/>
                    </a:moveTo>
                    <a:cubicBezTo>
                      <a:pt x="6363" y="2129"/>
                      <a:pt x="6019" y="2718"/>
                      <a:pt x="5717" y="3397"/>
                    </a:cubicBezTo>
                    <a:lnTo>
                      <a:pt x="5665" y="3397"/>
                    </a:lnTo>
                    <a:cubicBezTo>
                      <a:pt x="4578" y="3397"/>
                      <a:pt x="3769" y="4406"/>
                      <a:pt x="4008" y="5469"/>
                    </a:cubicBezTo>
                    <a:cubicBezTo>
                      <a:pt x="3075" y="5822"/>
                      <a:pt x="2277" y="6266"/>
                      <a:pt x="1646" y="6773"/>
                    </a:cubicBezTo>
                    <a:cubicBezTo>
                      <a:pt x="2507" y="4394"/>
                      <a:pt x="4373" y="2516"/>
                      <a:pt x="6743" y="1643"/>
                    </a:cubicBezTo>
                    <a:close/>
                    <a:moveTo>
                      <a:pt x="12510" y="1631"/>
                    </a:moveTo>
                    <a:lnTo>
                      <a:pt x="12510" y="1631"/>
                    </a:lnTo>
                    <a:cubicBezTo>
                      <a:pt x="14926" y="2500"/>
                      <a:pt x="16828" y="4403"/>
                      <a:pt x="17698" y="6818"/>
                    </a:cubicBezTo>
                    <a:cubicBezTo>
                      <a:pt x="17269" y="6483"/>
                      <a:pt x="16810" y="6196"/>
                      <a:pt x="16327" y="5955"/>
                    </a:cubicBezTo>
                    <a:cubicBezTo>
                      <a:pt x="15645" y="5614"/>
                      <a:pt x="14932" y="5342"/>
                      <a:pt x="14195" y="5136"/>
                    </a:cubicBezTo>
                    <a:cubicBezTo>
                      <a:pt x="13933" y="4203"/>
                      <a:pt x="13585" y="3349"/>
                      <a:pt x="13169" y="2612"/>
                    </a:cubicBezTo>
                    <a:cubicBezTo>
                      <a:pt x="12975" y="2268"/>
                      <a:pt x="12755" y="1942"/>
                      <a:pt x="12510" y="1631"/>
                    </a:cubicBezTo>
                    <a:close/>
                    <a:moveTo>
                      <a:pt x="4636" y="6444"/>
                    </a:moveTo>
                    <a:cubicBezTo>
                      <a:pt x="4684" y="6483"/>
                      <a:pt x="4738" y="6519"/>
                      <a:pt x="4793" y="6553"/>
                    </a:cubicBezTo>
                    <a:cubicBezTo>
                      <a:pt x="4651" y="7407"/>
                      <a:pt x="4566" y="8268"/>
                      <a:pt x="4542" y="9134"/>
                    </a:cubicBezTo>
                    <a:lnTo>
                      <a:pt x="1230" y="9134"/>
                    </a:lnTo>
                    <a:cubicBezTo>
                      <a:pt x="1568" y="8083"/>
                      <a:pt x="2821" y="7081"/>
                      <a:pt x="4636" y="6444"/>
                    </a:cubicBezTo>
                    <a:close/>
                    <a:moveTo>
                      <a:pt x="9062" y="5674"/>
                    </a:moveTo>
                    <a:lnTo>
                      <a:pt x="9062" y="9134"/>
                    </a:lnTo>
                    <a:lnTo>
                      <a:pt x="5674" y="9134"/>
                    </a:lnTo>
                    <a:cubicBezTo>
                      <a:pt x="5698" y="8343"/>
                      <a:pt x="5774" y="7558"/>
                      <a:pt x="5904" y="6776"/>
                    </a:cubicBezTo>
                    <a:lnTo>
                      <a:pt x="5904" y="6779"/>
                    </a:lnTo>
                    <a:cubicBezTo>
                      <a:pt x="6462" y="6698"/>
                      <a:pt x="6949" y="6344"/>
                      <a:pt x="7196" y="5834"/>
                    </a:cubicBezTo>
                    <a:cubicBezTo>
                      <a:pt x="7815" y="5746"/>
                      <a:pt x="8437" y="5692"/>
                      <a:pt x="9062" y="5674"/>
                    </a:cubicBezTo>
                    <a:close/>
                    <a:moveTo>
                      <a:pt x="10194" y="5671"/>
                    </a:moveTo>
                    <a:cubicBezTo>
                      <a:pt x="11227" y="5701"/>
                      <a:pt x="12257" y="5834"/>
                      <a:pt x="13265" y="6063"/>
                    </a:cubicBezTo>
                    <a:cubicBezTo>
                      <a:pt x="13422" y="6743"/>
                      <a:pt x="13534" y="7431"/>
                      <a:pt x="13597" y="8126"/>
                    </a:cubicBezTo>
                    <a:cubicBezTo>
                      <a:pt x="13144" y="8310"/>
                      <a:pt x="12794" y="8675"/>
                      <a:pt x="12631" y="9134"/>
                    </a:cubicBezTo>
                    <a:lnTo>
                      <a:pt x="10194" y="9134"/>
                    </a:lnTo>
                    <a:lnTo>
                      <a:pt x="10194" y="5671"/>
                    </a:lnTo>
                    <a:close/>
                    <a:moveTo>
                      <a:pt x="14497" y="6417"/>
                    </a:moveTo>
                    <a:cubicBezTo>
                      <a:pt x="14950" y="6571"/>
                      <a:pt x="15391" y="6752"/>
                      <a:pt x="15817" y="6966"/>
                    </a:cubicBezTo>
                    <a:cubicBezTo>
                      <a:pt x="17037" y="7585"/>
                      <a:pt x="17837" y="8352"/>
                      <a:pt x="18099" y="9137"/>
                    </a:cubicBezTo>
                    <a:lnTo>
                      <a:pt x="15835" y="9134"/>
                    </a:lnTo>
                    <a:cubicBezTo>
                      <a:pt x="15654" y="8627"/>
                      <a:pt x="15243" y="8234"/>
                      <a:pt x="14730" y="8077"/>
                    </a:cubicBezTo>
                    <a:cubicBezTo>
                      <a:pt x="14678" y="7519"/>
                      <a:pt x="14603" y="6966"/>
                      <a:pt x="14497" y="6417"/>
                    </a:cubicBezTo>
                    <a:close/>
                    <a:moveTo>
                      <a:pt x="14241" y="9137"/>
                    </a:moveTo>
                    <a:cubicBezTo>
                      <a:pt x="14555" y="9137"/>
                      <a:pt x="14808" y="9391"/>
                      <a:pt x="14808" y="9702"/>
                    </a:cubicBezTo>
                    <a:cubicBezTo>
                      <a:pt x="14808" y="10016"/>
                      <a:pt x="14555" y="10270"/>
                      <a:pt x="14241" y="10270"/>
                    </a:cubicBezTo>
                    <a:lnTo>
                      <a:pt x="14241" y="10267"/>
                    </a:lnTo>
                    <a:lnTo>
                      <a:pt x="14204" y="10267"/>
                    </a:lnTo>
                    <a:cubicBezTo>
                      <a:pt x="13902" y="10251"/>
                      <a:pt x="13667" y="10004"/>
                      <a:pt x="13667" y="9702"/>
                    </a:cubicBezTo>
                    <a:cubicBezTo>
                      <a:pt x="13667" y="9403"/>
                      <a:pt x="13899" y="9155"/>
                      <a:pt x="14195" y="9137"/>
                    </a:cubicBezTo>
                    <a:close/>
                    <a:moveTo>
                      <a:pt x="18099" y="10270"/>
                    </a:moveTo>
                    <a:cubicBezTo>
                      <a:pt x="17861" y="10967"/>
                      <a:pt x="17194" y="11643"/>
                      <a:pt x="16161" y="12217"/>
                    </a:cubicBezTo>
                    <a:cubicBezTo>
                      <a:pt x="15632" y="12504"/>
                      <a:pt x="15080" y="12742"/>
                      <a:pt x="14506" y="12930"/>
                    </a:cubicBezTo>
                    <a:cubicBezTo>
                      <a:pt x="14606" y="12407"/>
                      <a:pt x="14678" y="11873"/>
                      <a:pt x="14730" y="11323"/>
                    </a:cubicBezTo>
                    <a:lnTo>
                      <a:pt x="14730" y="11326"/>
                    </a:lnTo>
                    <a:cubicBezTo>
                      <a:pt x="15243" y="11166"/>
                      <a:pt x="15654" y="10774"/>
                      <a:pt x="15835" y="10270"/>
                    </a:cubicBezTo>
                    <a:close/>
                    <a:moveTo>
                      <a:pt x="4542" y="10267"/>
                    </a:moveTo>
                    <a:cubicBezTo>
                      <a:pt x="4566" y="11163"/>
                      <a:pt x="4660" y="12060"/>
                      <a:pt x="4820" y="12945"/>
                    </a:cubicBezTo>
                    <a:cubicBezTo>
                      <a:pt x="2927" y="12320"/>
                      <a:pt x="1583" y="11351"/>
                      <a:pt x="1230" y="10267"/>
                    </a:cubicBezTo>
                    <a:close/>
                    <a:moveTo>
                      <a:pt x="9062" y="10267"/>
                    </a:moveTo>
                    <a:lnTo>
                      <a:pt x="9062" y="12628"/>
                    </a:lnTo>
                    <a:cubicBezTo>
                      <a:pt x="8603" y="12791"/>
                      <a:pt x="8238" y="13141"/>
                      <a:pt x="8054" y="13594"/>
                    </a:cubicBezTo>
                    <a:cubicBezTo>
                      <a:pt x="7377" y="13534"/>
                      <a:pt x="6707" y="13428"/>
                      <a:pt x="6046" y="13280"/>
                    </a:cubicBezTo>
                    <a:cubicBezTo>
                      <a:pt x="5828" y="12290"/>
                      <a:pt x="5702" y="11281"/>
                      <a:pt x="5674" y="10267"/>
                    </a:cubicBezTo>
                    <a:close/>
                    <a:moveTo>
                      <a:pt x="12631" y="10267"/>
                    </a:moveTo>
                    <a:cubicBezTo>
                      <a:pt x="12794" y="10725"/>
                      <a:pt x="13144" y="11091"/>
                      <a:pt x="13597" y="11275"/>
                    </a:cubicBezTo>
                    <a:cubicBezTo>
                      <a:pt x="13534" y="11945"/>
                      <a:pt x="13431" y="12613"/>
                      <a:pt x="13280" y="13268"/>
                    </a:cubicBezTo>
                    <a:cubicBezTo>
                      <a:pt x="12595" y="13422"/>
                      <a:pt x="11900" y="13531"/>
                      <a:pt x="11203" y="13594"/>
                    </a:cubicBezTo>
                    <a:cubicBezTo>
                      <a:pt x="11019" y="13141"/>
                      <a:pt x="10653" y="12791"/>
                      <a:pt x="10194" y="12628"/>
                    </a:cubicBezTo>
                    <a:lnTo>
                      <a:pt x="10194" y="10267"/>
                    </a:lnTo>
                    <a:close/>
                    <a:moveTo>
                      <a:pt x="9627" y="13678"/>
                    </a:moveTo>
                    <a:cubicBezTo>
                      <a:pt x="9923" y="13678"/>
                      <a:pt x="10170" y="13905"/>
                      <a:pt x="10191" y="14201"/>
                    </a:cubicBezTo>
                    <a:lnTo>
                      <a:pt x="10191" y="14231"/>
                    </a:lnTo>
                    <a:cubicBezTo>
                      <a:pt x="10191" y="14231"/>
                      <a:pt x="10191" y="14234"/>
                      <a:pt x="10191" y="14237"/>
                    </a:cubicBezTo>
                    <a:cubicBezTo>
                      <a:pt x="10188" y="14545"/>
                      <a:pt x="9938" y="14793"/>
                      <a:pt x="9630" y="14796"/>
                    </a:cubicBezTo>
                    <a:cubicBezTo>
                      <a:pt x="9319" y="14796"/>
                      <a:pt x="9065" y="14545"/>
                      <a:pt x="9062" y="14237"/>
                    </a:cubicBezTo>
                    <a:lnTo>
                      <a:pt x="9062" y="14231"/>
                    </a:lnTo>
                    <a:lnTo>
                      <a:pt x="9062" y="14201"/>
                    </a:lnTo>
                    <a:cubicBezTo>
                      <a:pt x="9083" y="13905"/>
                      <a:pt x="9331" y="13678"/>
                      <a:pt x="9627" y="13678"/>
                    </a:cubicBezTo>
                    <a:close/>
                    <a:moveTo>
                      <a:pt x="1640" y="12579"/>
                    </a:moveTo>
                    <a:lnTo>
                      <a:pt x="1640" y="12579"/>
                    </a:lnTo>
                    <a:cubicBezTo>
                      <a:pt x="1936" y="12812"/>
                      <a:pt x="2250" y="13020"/>
                      <a:pt x="2579" y="13204"/>
                    </a:cubicBezTo>
                    <a:cubicBezTo>
                      <a:pt x="3313" y="13615"/>
                      <a:pt x="4168" y="13953"/>
                      <a:pt x="5110" y="14213"/>
                    </a:cubicBezTo>
                    <a:cubicBezTo>
                      <a:pt x="5496" y="15620"/>
                      <a:pt x="6061" y="16813"/>
                      <a:pt x="6752" y="17691"/>
                    </a:cubicBezTo>
                    <a:cubicBezTo>
                      <a:pt x="4373" y="16828"/>
                      <a:pt x="2501" y="14956"/>
                      <a:pt x="1640" y="12579"/>
                    </a:cubicBezTo>
                    <a:close/>
                    <a:moveTo>
                      <a:pt x="17698" y="12555"/>
                    </a:moveTo>
                    <a:cubicBezTo>
                      <a:pt x="16837" y="14938"/>
                      <a:pt x="14932" y="16831"/>
                      <a:pt x="12535" y="17691"/>
                    </a:cubicBezTo>
                    <a:cubicBezTo>
                      <a:pt x="12770" y="17395"/>
                      <a:pt x="12981" y="17081"/>
                      <a:pt x="13169" y="16752"/>
                    </a:cubicBezTo>
                    <a:cubicBezTo>
                      <a:pt x="13594" y="16013"/>
                      <a:pt x="13945" y="15149"/>
                      <a:pt x="14213" y="14201"/>
                    </a:cubicBezTo>
                    <a:cubicBezTo>
                      <a:pt x="15140" y="13944"/>
                      <a:pt x="15986" y="13609"/>
                      <a:pt x="16713" y="13204"/>
                    </a:cubicBezTo>
                    <a:cubicBezTo>
                      <a:pt x="17058" y="13014"/>
                      <a:pt x="17387" y="12797"/>
                      <a:pt x="17698" y="12555"/>
                    </a:cubicBezTo>
                    <a:close/>
                    <a:moveTo>
                      <a:pt x="6381" y="14503"/>
                    </a:moveTo>
                    <a:cubicBezTo>
                      <a:pt x="6906" y="14602"/>
                      <a:pt x="7450" y="14678"/>
                      <a:pt x="8005" y="14726"/>
                    </a:cubicBezTo>
                    <a:cubicBezTo>
                      <a:pt x="8162" y="15240"/>
                      <a:pt x="8555" y="15650"/>
                      <a:pt x="9062" y="15831"/>
                    </a:cubicBezTo>
                    <a:lnTo>
                      <a:pt x="9062" y="18096"/>
                    </a:lnTo>
                    <a:cubicBezTo>
                      <a:pt x="8286" y="17833"/>
                      <a:pt x="7531" y="17048"/>
                      <a:pt x="6933" y="15853"/>
                    </a:cubicBezTo>
                    <a:cubicBezTo>
                      <a:pt x="6716" y="15415"/>
                      <a:pt x="6532" y="14965"/>
                      <a:pt x="6381" y="14503"/>
                    </a:cubicBezTo>
                    <a:close/>
                    <a:moveTo>
                      <a:pt x="12933" y="14497"/>
                    </a:moveTo>
                    <a:cubicBezTo>
                      <a:pt x="12740" y="15083"/>
                      <a:pt x="12486" y="15650"/>
                      <a:pt x="12184" y="16188"/>
                    </a:cubicBezTo>
                    <a:cubicBezTo>
                      <a:pt x="11595" y="17211"/>
                      <a:pt x="10904" y="17869"/>
                      <a:pt x="10194" y="18099"/>
                    </a:cubicBezTo>
                    <a:lnTo>
                      <a:pt x="10194" y="15831"/>
                    </a:lnTo>
                    <a:cubicBezTo>
                      <a:pt x="10702" y="15650"/>
                      <a:pt x="11094" y="15240"/>
                      <a:pt x="11251" y="14726"/>
                    </a:cubicBezTo>
                    <a:cubicBezTo>
                      <a:pt x="11828" y="14675"/>
                      <a:pt x="12390" y="14596"/>
                      <a:pt x="12933" y="14497"/>
                    </a:cubicBezTo>
                    <a:close/>
                    <a:moveTo>
                      <a:pt x="9630" y="0"/>
                    </a:moveTo>
                    <a:cubicBezTo>
                      <a:pt x="7063" y="0"/>
                      <a:pt x="4645" y="1015"/>
                      <a:pt x="2821" y="2860"/>
                    </a:cubicBezTo>
                    <a:cubicBezTo>
                      <a:pt x="1012" y="4678"/>
                      <a:pt x="1" y="7138"/>
                      <a:pt x="4" y="9702"/>
                    </a:cubicBezTo>
                    <a:cubicBezTo>
                      <a:pt x="4" y="15016"/>
                      <a:pt x="4313" y="19325"/>
                      <a:pt x="9630" y="19325"/>
                    </a:cubicBezTo>
                    <a:cubicBezTo>
                      <a:pt x="9634" y="19325"/>
                      <a:pt x="9637" y="19325"/>
                      <a:pt x="9641" y="19325"/>
                    </a:cubicBezTo>
                    <a:cubicBezTo>
                      <a:pt x="12198" y="19325"/>
                      <a:pt x="14654" y="18314"/>
                      <a:pt x="16469" y="16508"/>
                    </a:cubicBezTo>
                    <a:cubicBezTo>
                      <a:pt x="18314" y="14687"/>
                      <a:pt x="19328" y="12268"/>
                      <a:pt x="19328" y="9702"/>
                    </a:cubicBezTo>
                    <a:cubicBezTo>
                      <a:pt x="19328" y="8407"/>
                      <a:pt x="19069" y="7129"/>
                      <a:pt x="18558" y="5940"/>
                    </a:cubicBezTo>
                    <a:cubicBezTo>
                      <a:pt x="18066" y="4789"/>
                      <a:pt x="17360" y="3741"/>
                      <a:pt x="16472" y="2857"/>
                    </a:cubicBezTo>
                    <a:cubicBezTo>
                      <a:pt x="15587" y="1969"/>
                      <a:pt x="14539" y="1263"/>
                      <a:pt x="13389" y="770"/>
                    </a:cubicBezTo>
                    <a:cubicBezTo>
                      <a:pt x="12199" y="260"/>
                      <a:pt x="10922" y="0"/>
                      <a:pt x="963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4CFAD"/>
                  </a:gs>
                  <a:gs pos="100000">
                    <a:srgbClr val="4D946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800" name="Google Shape;800;p41"/>
          <p:cNvGrpSpPr/>
          <p:nvPr/>
        </p:nvGrpSpPr>
        <p:grpSpPr>
          <a:xfrm>
            <a:off x="8042052" y="1459651"/>
            <a:ext cx="420840" cy="791213"/>
            <a:chOff x="1565052" y="1002451"/>
            <a:chExt cx="420840" cy="791213"/>
          </a:xfrm>
        </p:grpSpPr>
        <p:sp>
          <p:nvSpPr>
            <p:cNvPr id="801" name="Google Shape;801;p41"/>
            <p:cNvSpPr/>
            <p:nvPr/>
          </p:nvSpPr>
          <p:spPr>
            <a:xfrm>
              <a:off x="1676625" y="1595964"/>
              <a:ext cx="197700" cy="197700"/>
            </a:xfrm>
            <a:prstGeom prst="ellipse">
              <a:avLst/>
            </a:prstGeom>
            <a:gradFill>
              <a:gsLst>
                <a:gs pos="0">
                  <a:srgbClr val="4BB9E4"/>
                </a:gs>
                <a:gs pos="100000">
                  <a:srgbClr val="1D6F9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1565052" y="1002451"/>
              <a:ext cx="420840" cy="546297"/>
            </a:xfrm>
            <a:custGeom>
              <a:rect b="b" l="l" r="r" t="t"/>
              <a:pathLst>
                <a:path extrusionOk="0" h="3648" w="2810">
                  <a:moveTo>
                    <a:pt x="1365" y="241"/>
                  </a:moveTo>
                  <a:cubicBezTo>
                    <a:pt x="1630" y="241"/>
                    <a:pt x="1899" y="338"/>
                    <a:pt x="2120" y="555"/>
                  </a:cubicBezTo>
                  <a:cubicBezTo>
                    <a:pt x="2810" y="1245"/>
                    <a:pt x="2329" y="2416"/>
                    <a:pt x="1356" y="2416"/>
                  </a:cubicBezTo>
                  <a:cubicBezTo>
                    <a:pt x="764" y="2416"/>
                    <a:pt x="272" y="1935"/>
                    <a:pt x="272" y="1344"/>
                  </a:cubicBezTo>
                  <a:cubicBezTo>
                    <a:pt x="263" y="681"/>
                    <a:pt x="802" y="241"/>
                    <a:pt x="1365" y="241"/>
                  </a:cubicBezTo>
                  <a:close/>
                  <a:moveTo>
                    <a:pt x="1356" y="1"/>
                  </a:moveTo>
                  <a:cubicBezTo>
                    <a:pt x="604" y="1"/>
                    <a:pt x="0" y="604"/>
                    <a:pt x="0" y="1356"/>
                  </a:cubicBezTo>
                  <a:cubicBezTo>
                    <a:pt x="0" y="2391"/>
                    <a:pt x="1183" y="3512"/>
                    <a:pt x="1331" y="3648"/>
                  </a:cubicBezTo>
                  <a:lnTo>
                    <a:pt x="1368" y="3648"/>
                  </a:lnTo>
                  <a:cubicBezTo>
                    <a:pt x="1528" y="3512"/>
                    <a:pt x="2711" y="2453"/>
                    <a:pt x="2711" y="1356"/>
                  </a:cubicBezTo>
                  <a:cubicBezTo>
                    <a:pt x="2711" y="604"/>
                    <a:pt x="2095" y="1"/>
                    <a:pt x="1356" y="1"/>
                  </a:cubicBezTo>
                  <a:close/>
                </a:path>
              </a:pathLst>
            </a:custGeom>
            <a:gradFill>
              <a:gsLst>
                <a:gs pos="0">
                  <a:srgbClr val="4BB9E4"/>
                </a:gs>
                <a:gs pos="100000">
                  <a:srgbClr val="1D6F9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1"/>
          <p:cNvGrpSpPr/>
          <p:nvPr/>
        </p:nvGrpSpPr>
        <p:grpSpPr>
          <a:xfrm>
            <a:off x="7390775" y="2487300"/>
            <a:ext cx="1630500" cy="1276125"/>
            <a:chOff x="913775" y="2030100"/>
            <a:chExt cx="1630500" cy="1276125"/>
          </a:xfrm>
        </p:grpSpPr>
        <p:sp>
          <p:nvSpPr>
            <p:cNvPr id="804" name="Google Shape;804;p41"/>
            <p:cNvSpPr txBox="1"/>
            <p:nvPr/>
          </p:nvSpPr>
          <p:spPr>
            <a:xfrm>
              <a:off x="913775" y="2030100"/>
              <a:ext cx="16305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Según proceso de construcción: </a:t>
              </a:r>
              <a:endParaRPr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5" name="Google Shape;805;p41"/>
            <p:cNvSpPr txBox="1"/>
            <p:nvPr/>
          </p:nvSpPr>
          <p:spPr>
            <a:xfrm>
              <a:off x="1059525" y="2720025"/>
              <a:ext cx="1431900" cy="5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Simple, complejos - índices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06" name="Google Shape;806;p41"/>
          <p:cNvSpPr/>
          <p:nvPr/>
        </p:nvSpPr>
        <p:spPr>
          <a:xfrm>
            <a:off x="8125752" y="1545080"/>
            <a:ext cx="253426" cy="245775"/>
          </a:xfrm>
          <a:custGeom>
            <a:rect b="b" l="l" r="r" t="t"/>
            <a:pathLst>
              <a:path extrusionOk="0" h="17989" w="18549">
                <a:moveTo>
                  <a:pt x="4823" y="1361"/>
                </a:moveTo>
                <a:lnTo>
                  <a:pt x="9177" y="8619"/>
                </a:lnTo>
                <a:cubicBezTo>
                  <a:pt x="9237" y="8716"/>
                  <a:pt x="9325" y="8794"/>
                  <a:pt x="9427" y="8843"/>
                </a:cubicBezTo>
                <a:lnTo>
                  <a:pt x="17136" y="12345"/>
                </a:lnTo>
                <a:cubicBezTo>
                  <a:pt x="15653" y="15102"/>
                  <a:pt x="12779" y="16856"/>
                  <a:pt x="9663" y="16856"/>
                </a:cubicBezTo>
                <a:cubicBezTo>
                  <a:pt x="4958" y="16856"/>
                  <a:pt x="1133" y="13031"/>
                  <a:pt x="1133" y="8326"/>
                </a:cubicBezTo>
                <a:cubicBezTo>
                  <a:pt x="1133" y="5573"/>
                  <a:pt x="2534" y="2952"/>
                  <a:pt x="4823" y="1361"/>
                </a:cubicBezTo>
                <a:close/>
                <a:moveTo>
                  <a:pt x="5005" y="0"/>
                </a:moveTo>
                <a:cubicBezTo>
                  <a:pt x="4907" y="0"/>
                  <a:pt x="4807" y="26"/>
                  <a:pt x="4717" y="80"/>
                </a:cubicBezTo>
                <a:cubicBezTo>
                  <a:pt x="3313" y="926"/>
                  <a:pt x="2141" y="2106"/>
                  <a:pt x="1311" y="3516"/>
                </a:cubicBezTo>
                <a:cubicBezTo>
                  <a:pt x="453" y="4975"/>
                  <a:pt x="1" y="6636"/>
                  <a:pt x="1" y="8326"/>
                </a:cubicBezTo>
                <a:cubicBezTo>
                  <a:pt x="1" y="10896"/>
                  <a:pt x="1009" y="13321"/>
                  <a:pt x="2839" y="15150"/>
                </a:cubicBezTo>
                <a:cubicBezTo>
                  <a:pt x="4669" y="16980"/>
                  <a:pt x="7093" y="17989"/>
                  <a:pt x="9663" y="17989"/>
                </a:cubicBezTo>
                <a:cubicBezTo>
                  <a:pt x="13410" y="17989"/>
                  <a:pt x="16846" y="15757"/>
                  <a:pt x="18419" y="12306"/>
                </a:cubicBezTo>
                <a:cubicBezTo>
                  <a:pt x="18549" y="12022"/>
                  <a:pt x="18422" y="11687"/>
                  <a:pt x="18138" y="11557"/>
                </a:cubicBezTo>
                <a:lnTo>
                  <a:pt x="10058" y="7886"/>
                </a:lnTo>
                <a:lnTo>
                  <a:pt x="5493" y="277"/>
                </a:lnTo>
                <a:cubicBezTo>
                  <a:pt x="5387" y="99"/>
                  <a:pt x="5198" y="0"/>
                  <a:pt x="5005" y="0"/>
                </a:cubicBezTo>
                <a:close/>
              </a:path>
            </a:pathLst>
          </a:custGeom>
          <a:gradFill>
            <a:gsLst>
              <a:gs pos="0">
                <a:srgbClr val="68C5CF"/>
              </a:gs>
              <a:gs pos="100000">
                <a:srgbClr val="327B8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9ED"/>
        </a:solid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2"/>
          <p:cNvSpPr txBox="1"/>
          <p:nvPr>
            <p:ph type="title"/>
          </p:nvPr>
        </p:nvSpPr>
        <p:spPr>
          <a:xfrm>
            <a:off x="-18800" y="3661488"/>
            <a:ext cx="4176900" cy="4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Indicadores de impacto</a:t>
            </a:r>
            <a:endParaRPr sz="2400"/>
          </a:p>
        </p:txBody>
      </p:sp>
      <p:grpSp>
        <p:nvGrpSpPr>
          <p:cNvPr id="812" name="Google Shape;812;p42"/>
          <p:cNvGrpSpPr/>
          <p:nvPr/>
        </p:nvGrpSpPr>
        <p:grpSpPr>
          <a:xfrm>
            <a:off x="3881547" y="265225"/>
            <a:ext cx="4566273" cy="745550"/>
            <a:chOff x="4524351" y="1255825"/>
            <a:chExt cx="3431224" cy="745550"/>
          </a:xfrm>
        </p:grpSpPr>
        <p:grpSp>
          <p:nvGrpSpPr>
            <p:cNvPr id="813" name="Google Shape;813;p42"/>
            <p:cNvGrpSpPr/>
            <p:nvPr/>
          </p:nvGrpSpPr>
          <p:grpSpPr>
            <a:xfrm>
              <a:off x="4524351" y="1255825"/>
              <a:ext cx="3431224" cy="627300"/>
              <a:chOff x="4524351" y="1255825"/>
              <a:chExt cx="3431224" cy="627300"/>
            </a:xfrm>
          </p:grpSpPr>
          <p:sp>
            <p:nvSpPr>
              <p:cNvPr id="814" name="Google Shape;814;p42"/>
              <p:cNvSpPr/>
              <p:nvPr/>
            </p:nvSpPr>
            <p:spPr>
              <a:xfrm>
                <a:off x="4524351" y="1255825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F3F3F3"/>
                  </a:gs>
                  <a:gs pos="100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42"/>
              <p:cNvSpPr/>
              <p:nvPr/>
            </p:nvSpPr>
            <p:spPr>
              <a:xfrm>
                <a:off x="4724052" y="1411763"/>
                <a:ext cx="204550" cy="315414"/>
              </a:xfrm>
              <a:custGeom>
                <a:rect b="b" l="l" r="r" t="t"/>
                <a:pathLst>
                  <a:path extrusionOk="0" h="19315" w="12526">
                    <a:moveTo>
                      <a:pt x="9690" y="1133"/>
                    </a:moveTo>
                    <a:cubicBezTo>
                      <a:pt x="9980" y="1139"/>
                      <a:pt x="10213" y="1377"/>
                      <a:pt x="10213" y="1670"/>
                    </a:cubicBezTo>
                    <a:cubicBezTo>
                      <a:pt x="10213" y="1960"/>
                      <a:pt x="9980" y="2199"/>
                      <a:pt x="9690" y="2208"/>
                    </a:cubicBezTo>
                    <a:lnTo>
                      <a:pt x="2836" y="2208"/>
                    </a:lnTo>
                    <a:cubicBezTo>
                      <a:pt x="2540" y="2208"/>
                      <a:pt x="2302" y="1966"/>
                      <a:pt x="2302" y="1670"/>
                    </a:cubicBezTo>
                    <a:cubicBezTo>
                      <a:pt x="2302" y="1371"/>
                      <a:pt x="2540" y="1133"/>
                      <a:pt x="2839" y="1133"/>
                    </a:cubicBezTo>
                    <a:close/>
                    <a:moveTo>
                      <a:pt x="8564" y="3340"/>
                    </a:moveTo>
                    <a:lnTo>
                      <a:pt x="8564" y="9554"/>
                    </a:lnTo>
                    <a:cubicBezTo>
                      <a:pt x="8543" y="9781"/>
                      <a:pt x="8658" y="10001"/>
                      <a:pt x="8860" y="10110"/>
                    </a:cubicBezTo>
                    <a:cubicBezTo>
                      <a:pt x="9805" y="10620"/>
                      <a:pt x="10581" y="11396"/>
                      <a:pt x="11088" y="12341"/>
                    </a:cubicBezTo>
                    <a:lnTo>
                      <a:pt x="1435" y="12341"/>
                    </a:lnTo>
                    <a:cubicBezTo>
                      <a:pt x="1946" y="11396"/>
                      <a:pt x="2718" y="10620"/>
                      <a:pt x="3667" y="10110"/>
                    </a:cubicBezTo>
                    <a:cubicBezTo>
                      <a:pt x="3869" y="10001"/>
                      <a:pt x="3984" y="9784"/>
                      <a:pt x="3959" y="9554"/>
                    </a:cubicBezTo>
                    <a:lnTo>
                      <a:pt x="3959" y="3340"/>
                    </a:lnTo>
                    <a:close/>
                    <a:moveTo>
                      <a:pt x="6731" y="13476"/>
                    </a:moveTo>
                    <a:lnTo>
                      <a:pt x="6731" y="16263"/>
                    </a:lnTo>
                    <a:cubicBezTo>
                      <a:pt x="6734" y="16879"/>
                      <a:pt x="6571" y="17486"/>
                      <a:pt x="6263" y="18024"/>
                    </a:cubicBezTo>
                    <a:cubicBezTo>
                      <a:pt x="5955" y="17486"/>
                      <a:pt x="5792" y="16879"/>
                      <a:pt x="5795" y="16263"/>
                    </a:cubicBezTo>
                    <a:lnTo>
                      <a:pt x="5795" y="13476"/>
                    </a:lnTo>
                    <a:close/>
                    <a:moveTo>
                      <a:pt x="2831" y="1"/>
                    </a:moveTo>
                    <a:cubicBezTo>
                      <a:pt x="1912" y="1"/>
                      <a:pt x="1166" y="745"/>
                      <a:pt x="1163" y="1664"/>
                    </a:cubicBezTo>
                    <a:cubicBezTo>
                      <a:pt x="1160" y="2585"/>
                      <a:pt x="1906" y="3337"/>
                      <a:pt x="2827" y="3340"/>
                    </a:cubicBezTo>
                    <a:lnTo>
                      <a:pt x="2827" y="9285"/>
                    </a:lnTo>
                    <a:cubicBezTo>
                      <a:pt x="1529" y="10077"/>
                      <a:pt x="544" y="11287"/>
                      <a:pt x="34" y="12719"/>
                    </a:cubicBezTo>
                    <a:lnTo>
                      <a:pt x="31" y="12728"/>
                    </a:lnTo>
                    <a:cubicBezTo>
                      <a:pt x="28" y="12740"/>
                      <a:pt x="25" y="12749"/>
                      <a:pt x="22" y="12761"/>
                    </a:cubicBezTo>
                    <a:cubicBezTo>
                      <a:pt x="19" y="12773"/>
                      <a:pt x="19" y="12776"/>
                      <a:pt x="16" y="12785"/>
                    </a:cubicBezTo>
                    <a:cubicBezTo>
                      <a:pt x="13" y="12791"/>
                      <a:pt x="13" y="12803"/>
                      <a:pt x="10" y="12812"/>
                    </a:cubicBezTo>
                    <a:cubicBezTo>
                      <a:pt x="10" y="12821"/>
                      <a:pt x="7" y="12833"/>
                      <a:pt x="7" y="12842"/>
                    </a:cubicBezTo>
                    <a:lnTo>
                      <a:pt x="4" y="12866"/>
                    </a:lnTo>
                    <a:lnTo>
                      <a:pt x="4" y="12900"/>
                    </a:lnTo>
                    <a:cubicBezTo>
                      <a:pt x="4" y="12903"/>
                      <a:pt x="4" y="12906"/>
                      <a:pt x="4" y="12909"/>
                    </a:cubicBezTo>
                    <a:cubicBezTo>
                      <a:pt x="1" y="12912"/>
                      <a:pt x="1" y="12918"/>
                      <a:pt x="1" y="12921"/>
                    </a:cubicBezTo>
                    <a:cubicBezTo>
                      <a:pt x="1" y="12933"/>
                      <a:pt x="1" y="12945"/>
                      <a:pt x="4" y="12957"/>
                    </a:cubicBezTo>
                    <a:lnTo>
                      <a:pt x="7" y="12978"/>
                    </a:lnTo>
                    <a:cubicBezTo>
                      <a:pt x="7" y="12990"/>
                      <a:pt x="10" y="12999"/>
                      <a:pt x="10" y="13008"/>
                    </a:cubicBezTo>
                    <a:cubicBezTo>
                      <a:pt x="13" y="13020"/>
                      <a:pt x="13" y="13030"/>
                      <a:pt x="16" y="13039"/>
                    </a:cubicBezTo>
                    <a:cubicBezTo>
                      <a:pt x="19" y="13048"/>
                      <a:pt x="19" y="13054"/>
                      <a:pt x="22" y="13063"/>
                    </a:cubicBezTo>
                    <a:cubicBezTo>
                      <a:pt x="25" y="13069"/>
                      <a:pt x="28" y="13081"/>
                      <a:pt x="31" y="13093"/>
                    </a:cubicBezTo>
                    <a:cubicBezTo>
                      <a:pt x="34" y="13102"/>
                      <a:pt x="37" y="13105"/>
                      <a:pt x="40" y="13111"/>
                    </a:cubicBezTo>
                    <a:cubicBezTo>
                      <a:pt x="43" y="13120"/>
                      <a:pt x="46" y="13132"/>
                      <a:pt x="52" y="13144"/>
                    </a:cubicBezTo>
                    <a:lnTo>
                      <a:pt x="61" y="13162"/>
                    </a:lnTo>
                    <a:cubicBezTo>
                      <a:pt x="67" y="13171"/>
                      <a:pt x="70" y="13181"/>
                      <a:pt x="76" y="13190"/>
                    </a:cubicBezTo>
                    <a:cubicBezTo>
                      <a:pt x="83" y="13199"/>
                      <a:pt x="86" y="13205"/>
                      <a:pt x="89" y="13211"/>
                    </a:cubicBezTo>
                    <a:cubicBezTo>
                      <a:pt x="92" y="13217"/>
                      <a:pt x="98" y="13229"/>
                      <a:pt x="104" y="13235"/>
                    </a:cubicBezTo>
                    <a:lnTo>
                      <a:pt x="122" y="13256"/>
                    </a:lnTo>
                    <a:lnTo>
                      <a:pt x="137" y="13277"/>
                    </a:lnTo>
                    <a:cubicBezTo>
                      <a:pt x="143" y="13286"/>
                      <a:pt x="152" y="13292"/>
                      <a:pt x="158" y="13298"/>
                    </a:cubicBezTo>
                    <a:cubicBezTo>
                      <a:pt x="164" y="13307"/>
                      <a:pt x="167" y="13310"/>
                      <a:pt x="173" y="13316"/>
                    </a:cubicBezTo>
                    <a:cubicBezTo>
                      <a:pt x="179" y="13322"/>
                      <a:pt x="188" y="13331"/>
                      <a:pt x="197" y="13338"/>
                    </a:cubicBezTo>
                    <a:lnTo>
                      <a:pt x="215" y="13353"/>
                    </a:lnTo>
                    <a:lnTo>
                      <a:pt x="240" y="13371"/>
                    </a:lnTo>
                    <a:lnTo>
                      <a:pt x="264" y="13386"/>
                    </a:lnTo>
                    <a:lnTo>
                      <a:pt x="285" y="13398"/>
                    </a:lnTo>
                    <a:cubicBezTo>
                      <a:pt x="294" y="13404"/>
                      <a:pt x="303" y="13410"/>
                      <a:pt x="312" y="13413"/>
                    </a:cubicBezTo>
                    <a:lnTo>
                      <a:pt x="333" y="13422"/>
                    </a:lnTo>
                    <a:lnTo>
                      <a:pt x="366" y="13437"/>
                    </a:lnTo>
                    <a:lnTo>
                      <a:pt x="378" y="13443"/>
                    </a:lnTo>
                    <a:lnTo>
                      <a:pt x="384" y="13446"/>
                    </a:lnTo>
                    <a:lnTo>
                      <a:pt x="415" y="13452"/>
                    </a:lnTo>
                    <a:cubicBezTo>
                      <a:pt x="421" y="13455"/>
                      <a:pt x="430" y="13458"/>
                      <a:pt x="439" y="13458"/>
                    </a:cubicBezTo>
                    <a:lnTo>
                      <a:pt x="463" y="13464"/>
                    </a:lnTo>
                    <a:cubicBezTo>
                      <a:pt x="475" y="13467"/>
                      <a:pt x="484" y="13467"/>
                      <a:pt x="496" y="13470"/>
                    </a:cubicBezTo>
                    <a:lnTo>
                      <a:pt x="514" y="13470"/>
                    </a:lnTo>
                    <a:cubicBezTo>
                      <a:pt x="532" y="13473"/>
                      <a:pt x="548" y="13473"/>
                      <a:pt x="566" y="13473"/>
                    </a:cubicBezTo>
                    <a:lnTo>
                      <a:pt x="4663" y="13473"/>
                    </a:lnTo>
                    <a:lnTo>
                      <a:pt x="4663" y="16263"/>
                    </a:lnTo>
                    <a:cubicBezTo>
                      <a:pt x="4660" y="17205"/>
                      <a:pt x="4947" y="18126"/>
                      <a:pt x="5481" y="18902"/>
                    </a:cubicBezTo>
                    <a:cubicBezTo>
                      <a:pt x="5670" y="19177"/>
                      <a:pt x="5967" y="19315"/>
                      <a:pt x="6263" y="19315"/>
                    </a:cubicBezTo>
                    <a:cubicBezTo>
                      <a:pt x="6560" y="19315"/>
                      <a:pt x="6857" y="19177"/>
                      <a:pt x="7045" y="18902"/>
                    </a:cubicBezTo>
                    <a:cubicBezTo>
                      <a:pt x="7580" y="18126"/>
                      <a:pt x="7867" y="17205"/>
                      <a:pt x="7864" y="16263"/>
                    </a:cubicBezTo>
                    <a:lnTo>
                      <a:pt x="7864" y="13476"/>
                    </a:lnTo>
                    <a:lnTo>
                      <a:pt x="11961" y="13476"/>
                    </a:lnTo>
                    <a:cubicBezTo>
                      <a:pt x="11979" y="13473"/>
                      <a:pt x="11997" y="13473"/>
                      <a:pt x="12015" y="13473"/>
                    </a:cubicBezTo>
                    <a:lnTo>
                      <a:pt x="12024" y="13473"/>
                    </a:lnTo>
                    <a:cubicBezTo>
                      <a:pt x="12040" y="13473"/>
                      <a:pt x="12052" y="13467"/>
                      <a:pt x="12067" y="13464"/>
                    </a:cubicBezTo>
                    <a:lnTo>
                      <a:pt x="12085" y="13461"/>
                    </a:lnTo>
                    <a:lnTo>
                      <a:pt x="12115" y="13455"/>
                    </a:lnTo>
                    <a:lnTo>
                      <a:pt x="12139" y="13446"/>
                    </a:lnTo>
                    <a:cubicBezTo>
                      <a:pt x="12142" y="13446"/>
                      <a:pt x="12145" y="13443"/>
                      <a:pt x="12148" y="13443"/>
                    </a:cubicBezTo>
                    <a:lnTo>
                      <a:pt x="12163" y="13437"/>
                    </a:lnTo>
                    <a:cubicBezTo>
                      <a:pt x="12172" y="13434"/>
                      <a:pt x="12181" y="13431"/>
                      <a:pt x="12194" y="13425"/>
                    </a:cubicBezTo>
                    <a:lnTo>
                      <a:pt x="12218" y="13413"/>
                    </a:lnTo>
                    <a:cubicBezTo>
                      <a:pt x="12224" y="13410"/>
                      <a:pt x="12233" y="13404"/>
                      <a:pt x="12242" y="13401"/>
                    </a:cubicBezTo>
                    <a:cubicBezTo>
                      <a:pt x="12248" y="13395"/>
                      <a:pt x="12257" y="13392"/>
                      <a:pt x="12266" y="13386"/>
                    </a:cubicBezTo>
                    <a:lnTo>
                      <a:pt x="12284" y="13374"/>
                    </a:lnTo>
                    <a:cubicBezTo>
                      <a:pt x="12296" y="13365"/>
                      <a:pt x="12305" y="13359"/>
                      <a:pt x="12311" y="13353"/>
                    </a:cubicBezTo>
                    <a:lnTo>
                      <a:pt x="12329" y="13341"/>
                    </a:lnTo>
                    <a:cubicBezTo>
                      <a:pt x="12335" y="13331"/>
                      <a:pt x="12344" y="13325"/>
                      <a:pt x="12354" y="13316"/>
                    </a:cubicBezTo>
                    <a:cubicBezTo>
                      <a:pt x="12363" y="13307"/>
                      <a:pt x="12363" y="13307"/>
                      <a:pt x="12369" y="13301"/>
                    </a:cubicBezTo>
                    <a:cubicBezTo>
                      <a:pt x="12372" y="13295"/>
                      <a:pt x="12384" y="13286"/>
                      <a:pt x="12390" y="13277"/>
                    </a:cubicBezTo>
                    <a:cubicBezTo>
                      <a:pt x="12399" y="13268"/>
                      <a:pt x="12399" y="13265"/>
                      <a:pt x="12405" y="13259"/>
                    </a:cubicBezTo>
                    <a:lnTo>
                      <a:pt x="12423" y="13235"/>
                    </a:lnTo>
                    <a:cubicBezTo>
                      <a:pt x="12429" y="13229"/>
                      <a:pt x="12432" y="13220"/>
                      <a:pt x="12438" y="13214"/>
                    </a:cubicBezTo>
                    <a:cubicBezTo>
                      <a:pt x="12441" y="13205"/>
                      <a:pt x="12447" y="13199"/>
                      <a:pt x="12450" y="13190"/>
                    </a:cubicBezTo>
                    <a:cubicBezTo>
                      <a:pt x="12456" y="13184"/>
                      <a:pt x="12459" y="13174"/>
                      <a:pt x="12465" y="13165"/>
                    </a:cubicBezTo>
                    <a:cubicBezTo>
                      <a:pt x="12468" y="13156"/>
                      <a:pt x="12471" y="13150"/>
                      <a:pt x="12474" y="13144"/>
                    </a:cubicBezTo>
                    <a:cubicBezTo>
                      <a:pt x="12477" y="13135"/>
                      <a:pt x="12483" y="13123"/>
                      <a:pt x="12486" y="13114"/>
                    </a:cubicBezTo>
                    <a:cubicBezTo>
                      <a:pt x="12492" y="13105"/>
                      <a:pt x="12492" y="13099"/>
                      <a:pt x="12495" y="13093"/>
                    </a:cubicBezTo>
                    <a:cubicBezTo>
                      <a:pt x="12498" y="13084"/>
                      <a:pt x="12501" y="13072"/>
                      <a:pt x="12505" y="13063"/>
                    </a:cubicBezTo>
                    <a:cubicBezTo>
                      <a:pt x="12508" y="13054"/>
                      <a:pt x="12511" y="13045"/>
                      <a:pt x="12511" y="13039"/>
                    </a:cubicBezTo>
                    <a:cubicBezTo>
                      <a:pt x="12514" y="13030"/>
                      <a:pt x="12514" y="13020"/>
                      <a:pt x="12517" y="13011"/>
                    </a:cubicBezTo>
                    <a:cubicBezTo>
                      <a:pt x="12517" y="13002"/>
                      <a:pt x="12520" y="12990"/>
                      <a:pt x="12523" y="12981"/>
                    </a:cubicBezTo>
                    <a:cubicBezTo>
                      <a:pt x="12523" y="12969"/>
                      <a:pt x="12523" y="12966"/>
                      <a:pt x="12523" y="12957"/>
                    </a:cubicBezTo>
                    <a:cubicBezTo>
                      <a:pt x="12523" y="12948"/>
                      <a:pt x="12523" y="12933"/>
                      <a:pt x="12526" y="12921"/>
                    </a:cubicBezTo>
                    <a:lnTo>
                      <a:pt x="12526" y="12909"/>
                    </a:lnTo>
                    <a:cubicBezTo>
                      <a:pt x="12526" y="12906"/>
                      <a:pt x="12526" y="12903"/>
                      <a:pt x="12526" y="12900"/>
                    </a:cubicBezTo>
                    <a:lnTo>
                      <a:pt x="12526" y="12866"/>
                    </a:lnTo>
                    <a:cubicBezTo>
                      <a:pt x="12526" y="12854"/>
                      <a:pt x="12526" y="12851"/>
                      <a:pt x="12523" y="12842"/>
                    </a:cubicBezTo>
                    <a:cubicBezTo>
                      <a:pt x="12520" y="12833"/>
                      <a:pt x="12520" y="12824"/>
                      <a:pt x="12520" y="12815"/>
                    </a:cubicBezTo>
                    <a:cubicBezTo>
                      <a:pt x="12517" y="12803"/>
                      <a:pt x="12517" y="12794"/>
                      <a:pt x="12514" y="12785"/>
                    </a:cubicBezTo>
                    <a:cubicBezTo>
                      <a:pt x="12511" y="12773"/>
                      <a:pt x="12511" y="12770"/>
                      <a:pt x="12508" y="12764"/>
                    </a:cubicBezTo>
                    <a:cubicBezTo>
                      <a:pt x="12505" y="12755"/>
                      <a:pt x="12501" y="12740"/>
                      <a:pt x="12498" y="12728"/>
                    </a:cubicBezTo>
                    <a:lnTo>
                      <a:pt x="12495" y="12719"/>
                    </a:lnTo>
                    <a:cubicBezTo>
                      <a:pt x="11985" y="11290"/>
                      <a:pt x="11001" y="10077"/>
                      <a:pt x="9702" y="9288"/>
                    </a:cubicBezTo>
                    <a:lnTo>
                      <a:pt x="9702" y="3340"/>
                    </a:lnTo>
                    <a:cubicBezTo>
                      <a:pt x="10623" y="3337"/>
                      <a:pt x="11369" y="2585"/>
                      <a:pt x="11366" y="1664"/>
                    </a:cubicBezTo>
                    <a:cubicBezTo>
                      <a:pt x="11363" y="745"/>
                      <a:pt x="10617" y="1"/>
                      <a:pt x="9699" y="1"/>
                    </a:cubicBezTo>
                    <a:cubicBezTo>
                      <a:pt x="9697" y="1"/>
                      <a:pt x="9695" y="1"/>
                      <a:pt x="9693" y="1"/>
                    </a:cubicBezTo>
                    <a:lnTo>
                      <a:pt x="2836" y="1"/>
                    </a:lnTo>
                    <a:cubicBezTo>
                      <a:pt x="2834" y="1"/>
                      <a:pt x="2833" y="1"/>
                      <a:pt x="283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4BB9E4"/>
                  </a:gs>
                  <a:gs pos="100000">
                    <a:srgbClr val="1D6F90"/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16" name="Google Shape;816;p42"/>
              <p:cNvSpPr/>
              <p:nvPr/>
            </p:nvSpPr>
            <p:spPr>
              <a:xfrm>
                <a:off x="5053375" y="1255825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4BB9E4"/>
                  </a:gs>
                  <a:gs pos="100000">
                    <a:srgbClr val="1D6F90"/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42"/>
              <p:cNvSpPr/>
              <p:nvPr/>
            </p:nvSpPr>
            <p:spPr>
              <a:xfrm>
                <a:off x="6783875" y="1455325"/>
                <a:ext cx="943375" cy="228325"/>
              </a:xfrm>
              <a:custGeom>
                <a:rect b="b" l="l" r="r" t="t"/>
                <a:pathLst>
                  <a:path extrusionOk="0" h="9133" w="37735">
                    <a:moveTo>
                      <a:pt x="0" y="4086"/>
                    </a:moveTo>
                    <a:lnTo>
                      <a:pt x="13941" y="9133"/>
                    </a:lnTo>
                    <a:lnTo>
                      <a:pt x="25959" y="2355"/>
                    </a:lnTo>
                    <a:lnTo>
                      <a:pt x="37735" y="0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818" name="Google Shape;818;p42"/>
            <p:cNvSpPr txBox="1"/>
            <p:nvPr/>
          </p:nvSpPr>
          <p:spPr>
            <a:xfrm>
              <a:off x="5192110" y="1374075"/>
              <a:ext cx="15258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Identificar un momento inicial.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19" name="Google Shape;819;p42"/>
          <p:cNvGrpSpPr/>
          <p:nvPr/>
        </p:nvGrpSpPr>
        <p:grpSpPr>
          <a:xfrm>
            <a:off x="3881547" y="1068249"/>
            <a:ext cx="4566273" cy="627300"/>
            <a:chOff x="4524351" y="2058850"/>
            <a:chExt cx="3431224" cy="627300"/>
          </a:xfrm>
        </p:grpSpPr>
        <p:grpSp>
          <p:nvGrpSpPr>
            <p:cNvPr id="820" name="Google Shape;820;p42"/>
            <p:cNvGrpSpPr/>
            <p:nvPr/>
          </p:nvGrpSpPr>
          <p:grpSpPr>
            <a:xfrm>
              <a:off x="4524351" y="2058850"/>
              <a:ext cx="3431224" cy="627300"/>
              <a:chOff x="4524351" y="2058850"/>
              <a:chExt cx="3431224" cy="627300"/>
            </a:xfrm>
          </p:grpSpPr>
          <p:sp>
            <p:nvSpPr>
              <p:cNvPr id="821" name="Google Shape;821;p42"/>
              <p:cNvSpPr/>
              <p:nvPr/>
            </p:nvSpPr>
            <p:spPr>
              <a:xfrm>
                <a:off x="4524351" y="2058850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F3F3F3"/>
                  </a:gs>
                  <a:gs pos="100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42"/>
              <p:cNvSpPr/>
              <p:nvPr/>
            </p:nvSpPr>
            <p:spPr>
              <a:xfrm>
                <a:off x="5053375" y="2058850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68C5CF"/>
                  </a:gs>
                  <a:gs pos="100000">
                    <a:srgbClr val="327B83"/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23" name="Google Shape;823;p42"/>
              <p:cNvGrpSpPr/>
              <p:nvPr/>
            </p:nvGrpSpPr>
            <p:grpSpPr>
              <a:xfrm>
                <a:off x="4695164" y="2220831"/>
                <a:ext cx="262332" cy="303354"/>
                <a:chOff x="2708700" y="3804850"/>
                <a:chExt cx="417925" cy="483125"/>
              </a:xfrm>
            </p:grpSpPr>
            <p:sp>
              <p:nvSpPr>
                <p:cNvPr id="824" name="Google Shape;824;p42"/>
                <p:cNvSpPr/>
                <p:nvPr/>
              </p:nvSpPr>
              <p:spPr>
                <a:xfrm>
                  <a:off x="2708700" y="3804850"/>
                  <a:ext cx="417925" cy="483125"/>
                </a:xfrm>
                <a:custGeom>
                  <a:rect b="b" l="l" r="r" t="t"/>
                  <a:pathLst>
                    <a:path extrusionOk="0" h="19325" w="16717">
                      <a:moveTo>
                        <a:pt x="10354" y="1132"/>
                      </a:moveTo>
                      <a:lnTo>
                        <a:pt x="10354" y="8618"/>
                      </a:lnTo>
                      <a:cubicBezTo>
                        <a:pt x="10354" y="8714"/>
                        <a:pt x="10379" y="8811"/>
                        <a:pt x="10430" y="8898"/>
                      </a:cubicBezTo>
                      <a:lnTo>
                        <a:pt x="12447" y="12425"/>
                      </a:lnTo>
                      <a:lnTo>
                        <a:pt x="4273" y="12425"/>
                      </a:lnTo>
                      <a:lnTo>
                        <a:pt x="6290" y="8898"/>
                      </a:lnTo>
                      <a:cubicBezTo>
                        <a:pt x="6339" y="8811"/>
                        <a:pt x="6366" y="8714"/>
                        <a:pt x="6366" y="8618"/>
                      </a:cubicBezTo>
                      <a:lnTo>
                        <a:pt x="6366" y="1132"/>
                      </a:lnTo>
                      <a:close/>
                      <a:moveTo>
                        <a:pt x="13090" y="13557"/>
                      </a:moveTo>
                      <a:lnTo>
                        <a:pt x="15469" y="17718"/>
                      </a:lnTo>
                      <a:cubicBezTo>
                        <a:pt x="15527" y="17818"/>
                        <a:pt x="15530" y="17939"/>
                        <a:pt x="15472" y="18038"/>
                      </a:cubicBezTo>
                      <a:cubicBezTo>
                        <a:pt x="15418" y="18135"/>
                        <a:pt x="15318" y="18192"/>
                        <a:pt x="15210" y="18192"/>
                      </a:cubicBezTo>
                      <a:lnTo>
                        <a:pt x="1511" y="18192"/>
                      </a:lnTo>
                      <a:cubicBezTo>
                        <a:pt x="1399" y="18192"/>
                        <a:pt x="1299" y="18135"/>
                        <a:pt x="1245" y="18038"/>
                      </a:cubicBezTo>
                      <a:cubicBezTo>
                        <a:pt x="1187" y="17939"/>
                        <a:pt x="1187" y="17818"/>
                        <a:pt x="1245" y="17718"/>
                      </a:cubicBezTo>
                      <a:lnTo>
                        <a:pt x="3624" y="13557"/>
                      </a:lnTo>
                      <a:close/>
                      <a:moveTo>
                        <a:pt x="4717" y="0"/>
                      </a:moveTo>
                      <a:cubicBezTo>
                        <a:pt x="4403" y="0"/>
                        <a:pt x="4153" y="254"/>
                        <a:pt x="4153" y="568"/>
                      </a:cubicBezTo>
                      <a:cubicBezTo>
                        <a:pt x="4153" y="879"/>
                        <a:pt x="4403" y="1132"/>
                        <a:pt x="4717" y="1132"/>
                      </a:cubicBezTo>
                      <a:lnTo>
                        <a:pt x="5234" y="1132"/>
                      </a:lnTo>
                      <a:lnTo>
                        <a:pt x="5234" y="8467"/>
                      </a:lnTo>
                      <a:lnTo>
                        <a:pt x="264" y="17157"/>
                      </a:lnTo>
                      <a:cubicBezTo>
                        <a:pt x="1" y="17604"/>
                        <a:pt x="4" y="18159"/>
                        <a:pt x="267" y="18606"/>
                      </a:cubicBezTo>
                      <a:cubicBezTo>
                        <a:pt x="519" y="19050"/>
                        <a:pt x="992" y="19325"/>
                        <a:pt x="1502" y="19325"/>
                      </a:cubicBezTo>
                      <a:cubicBezTo>
                        <a:pt x="1505" y="19325"/>
                        <a:pt x="1508" y="19325"/>
                        <a:pt x="1511" y="19325"/>
                      </a:cubicBezTo>
                      <a:lnTo>
                        <a:pt x="15207" y="19325"/>
                      </a:lnTo>
                      <a:cubicBezTo>
                        <a:pt x="15210" y="19325"/>
                        <a:pt x="15212" y="19325"/>
                        <a:pt x="15215" y="19325"/>
                      </a:cubicBezTo>
                      <a:cubicBezTo>
                        <a:pt x="15725" y="19325"/>
                        <a:pt x="16198" y="19050"/>
                        <a:pt x="16451" y="18606"/>
                      </a:cubicBezTo>
                      <a:cubicBezTo>
                        <a:pt x="16713" y="18159"/>
                        <a:pt x="16716" y="17607"/>
                        <a:pt x="16454" y="17157"/>
                      </a:cubicBezTo>
                      <a:lnTo>
                        <a:pt x="11487" y="8467"/>
                      </a:lnTo>
                      <a:lnTo>
                        <a:pt x="11487" y="1132"/>
                      </a:lnTo>
                      <a:lnTo>
                        <a:pt x="12003" y="1132"/>
                      </a:lnTo>
                      <a:cubicBezTo>
                        <a:pt x="12314" y="1132"/>
                        <a:pt x="12568" y="879"/>
                        <a:pt x="12568" y="568"/>
                      </a:cubicBezTo>
                      <a:cubicBezTo>
                        <a:pt x="12568" y="254"/>
                        <a:pt x="12314" y="0"/>
                        <a:pt x="1200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2875975" y="4055200"/>
                  <a:ext cx="33100" cy="28350"/>
                </a:xfrm>
                <a:custGeom>
                  <a:rect b="b" l="l" r="r" t="t"/>
                  <a:pathLst>
                    <a:path extrusionOk="0" h="1134" w="1324">
                      <a:moveTo>
                        <a:pt x="570" y="1"/>
                      </a:moveTo>
                      <a:cubicBezTo>
                        <a:pt x="280" y="1"/>
                        <a:pt x="1" y="225"/>
                        <a:pt x="1" y="566"/>
                      </a:cubicBezTo>
                      <a:cubicBezTo>
                        <a:pt x="1" y="880"/>
                        <a:pt x="255" y="1134"/>
                        <a:pt x="569" y="1134"/>
                      </a:cubicBezTo>
                      <a:cubicBezTo>
                        <a:pt x="1073" y="1134"/>
                        <a:pt x="1323" y="524"/>
                        <a:pt x="967" y="168"/>
                      </a:cubicBezTo>
                      <a:cubicBezTo>
                        <a:pt x="852" y="52"/>
                        <a:pt x="710" y="1"/>
                        <a:pt x="57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2931025" y="4055200"/>
                  <a:ext cx="33075" cy="28350"/>
                </a:xfrm>
                <a:custGeom>
                  <a:rect b="b" l="l" r="r" t="t"/>
                  <a:pathLst>
                    <a:path extrusionOk="0" h="1134" w="1323">
                      <a:moveTo>
                        <a:pt x="569" y="1"/>
                      </a:moveTo>
                      <a:cubicBezTo>
                        <a:pt x="279" y="1"/>
                        <a:pt x="0" y="225"/>
                        <a:pt x="0" y="566"/>
                      </a:cubicBezTo>
                      <a:cubicBezTo>
                        <a:pt x="0" y="880"/>
                        <a:pt x="254" y="1134"/>
                        <a:pt x="565" y="1134"/>
                      </a:cubicBezTo>
                      <a:cubicBezTo>
                        <a:pt x="1069" y="1134"/>
                        <a:pt x="1323" y="524"/>
                        <a:pt x="966" y="168"/>
                      </a:cubicBezTo>
                      <a:cubicBezTo>
                        <a:pt x="851" y="52"/>
                        <a:pt x="709" y="1"/>
                        <a:pt x="56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2903525" y="4008200"/>
                  <a:ext cx="28350" cy="28325"/>
                </a:xfrm>
                <a:custGeom>
                  <a:rect b="b" l="l" r="r" t="t"/>
                  <a:pathLst>
                    <a:path extrusionOk="0" h="1133" w="1134">
                      <a:moveTo>
                        <a:pt x="566" y="1"/>
                      </a:moveTo>
                      <a:cubicBezTo>
                        <a:pt x="252" y="1"/>
                        <a:pt x="1" y="254"/>
                        <a:pt x="1" y="568"/>
                      </a:cubicBezTo>
                      <a:cubicBezTo>
                        <a:pt x="1" y="879"/>
                        <a:pt x="252" y="1133"/>
                        <a:pt x="566" y="1133"/>
                      </a:cubicBezTo>
                      <a:cubicBezTo>
                        <a:pt x="880" y="1133"/>
                        <a:pt x="1133" y="879"/>
                        <a:pt x="1133" y="568"/>
                      </a:cubicBezTo>
                      <a:cubicBezTo>
                        <a:pt x="1133" y="254"/>
                        <a:pt x="880" y="1"/>
                        <a:pt x="56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828" name="Google Shape;828;p42"/>
              <p:cNvSpPr/>
              <p:nvPr/>
            </p:nvSpPr>
            <p:spPr>
              <a:xfrm>
                <a:off x="6783900" y="2258950"/>
                <a:ext cx="943350" cy="192625"/>
              </a:xfrm>
              <a:custGeom>
                <a:rect b="b" l="l" r="r" t="t"/>
                <a:pathLst>
                  <a:path extrusionOk="0" h="7705" w="37734">
                    <a:moveTo>
                      <a:pt x="0" y="6263"/>
                    </a:moveTo>
                    <a:lnTo>
                      <a:pt x="13459" y="5301"/>
                    </a:lnTo>
                    <a:lnTo>
                      <a:pt x="25477" y="7705"/>
                    </a:lnTo>
                    <a:lnTo>
                      <a:pt x="37734" y="0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829" name="Google Shape;829;p42"/>
            <p:cNvSpPr txBox="1"/>
            <p:nvPr/>
          </p:nvSpPr>
          <p:spPr>
            <a:xfrm>
              <a:off x="5192102" y="2253900"/>
              <a:ext cx="15258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Base de datos propias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30" name="Google Shape;830;p42"/>
          <p:cNvGrpSpPr/>
          <p:nvPr/>
        </p:nvGrpSpPr>
        <p:grpSpPr>
          <a:xfrm>
            <a:off x="3881547" y="1871274"/>
            <a:ext cx="4566273" cy="627300"/>
            <a:chOff x="4524351" y="2861874"/>
            <a:chExt cx="3431224" cy="627300"/>
          </a:xfrm>
        </p:grpSpPr>
        <p:grpSp>
          <p:nvGrpSpPr>
            <p:cNvPr id="831" name="Google Shape;831;p42"/>
            <p:cNvGrpSpPr/>
            <p:nvPr/>
          </p:nvGrpSpPr>
          <p:grpSpPr>
            <a:xfrm>
              <a:off x="4524351" y="2861874"/>
              <a:ext cx="3431224" cy="627300"/>
              <a:chOff x="4524351" y="2861874"/>
              <a:chExt cx="3431224" cy="627300"/>
            </a:xfrm>
          </p:grpSpPr>
          <p:sp>
            <p:nvSpPr>
              <p:cNvPr id="832" name="Google Shape;832;p42"/>
              <p:cNvSpPr/>
              <p:nvPr/>
            </p:nvSpPr>
            <p:spPr>
              <a:xfrm>
                <a:off x="4524351" y="2861874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F3F3F3"/>
                  </a:gs>
                  <a:gs pos="100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42"/>
              <p:cNvSpPr/>
              <p:nvPr/>
            </p:nvSpPr>
            <p:spPr>
              <a:xfrm>
                <a:off x="4687048" y="3017727"/>
                <a:ext cx="278557" cy="315594"/>
              </a:xfrm>
              <a:custGeom>
                <a:rect b="b" l="l" r="r" t="t"/>
                <a:pathLst>
                  <a:path extrusionOk="0" h="19326" w="17058">
                    <a:moveTo>
                      <a:pt x="15013" y="2021"/>
                    </a:moveTo>
                    <a:lnTo>
                      <a:pt x="11577" y="5741"/>
                    </a:lnTo>
                    <a:cubicBezTo>
                      <a:pt x="11378" y="5958"/>
                      <a:pt x="11378" y="6290"/>
                      <a:pt x="11577" y="6507"/>
                    </a:cubicBezTo>
                    <a:lnTo>
                      <a:pt x="15013" y="10230"/>
                    </a:lnTo>
                    <a:lnTo>
                      <a:pt x="3195" y="10230"/>
                    </a:lnTo>
                    <a:lnTo>
                      <a:pt x="3195" y="2021"/>
                    </a:lnTo>
                    <a:close/>
                    <a:moveTo>
                      <a:pt x="1716" y="1133"/>
                    </a:moveTo>
                    <a:cubicBezTo>
                      <a:pt x="1906" y="1136"/>
                      <a:pt x="2060" y="1290"/>
                      <a:pt x="2063" y="1480"/>
                    </a:cubicBezTo>
                    <a:lnTo>
                      <a:pt x="2063" y="17846"/>
                    </a:lnTo>
                    <a:cubicBezTo>
                      <a:pt x="2060" y="18036"/>
                      <a:pt x="1906" y="18190"/>
                      <a:pt x="1716" y="18193"/>
                    </a:cubicBezTo>
                    <a:lnTo>
                      <a:pt x="1483" y="18193"/>
                    </a:lnTo>
                    <a:cubicBezTo>
                      <a:pt x="1290" y="18190"/>
                      <a:pt x="1136" y="18036"/>
                      <a:pt x="1133" y="17846"/>
                    </a:cubicBezTo>
                    <a:lnTo>
                      <a:pt x="1133" y="1480"/>
                    </a:lnTo>
                    <a:cubicBezTo>
                      <a:pt x="1136" y="1290"/>
                      <a:pt x="1290" y="1136"/>
                      <a:pt x="1483" y="1133"/>
                    </a:cubicBezTo>
                    <a:close/>
                    <a:moveTo>
                      <a:pt x="1483" y="1"/>
                    </a:moveTo>
                    <a:cubicBezTo>
                      <a:pt x="665" y="1"/>
                      <a:pt x="4" y="665"/>
                      <a:pt x="1" y="1480"/>
                    </a:cubicBezTo>
                    <a:lnTo>
                      <a:pt x="1" y="17846"/>
                    </a:lnTo>
                    <a:cubicBezTo>
                      <a:pt x="4" y="18661"/>
                      <a:pt x="665" y="19325"/>
                      <a:pt x="1483" y="19325"/>
                    </a:cubicBezTo>
                    <a:lnTo>
                      <a:pt x="1716" y="19325"/>
                    </a:lnTo>
                    <a:cubicBezTo>
                      <a:pt x="2531" y="19325"/>
                      <a:pt x="3195" y="18661"/>
                      <a:pt x="3195" y="17846"/>
                    </a:cubicBezTo>
                    <a:lnTo>
                      <a:pt x="3195" y="11363"/>
                    </a:lnTo>
                    <a:lnTo>
                      <a:pt x="16306" y="11363"/>
                    </a:lnTo>
                    <a:cubicBezTo>
                      <a:pt x="16801" y="11360"/>
                      <a:pt x="17058" y="10774"/>
                      <a:pt x="16722" y="10412"/>
                    </a:cubicBezTo>
                    <a:lnTo>
                      <a:pt x="12764" y="6124"/>
                    </a:lnTo>
                    <a:lnTo>
                      <a:pt x="16722" y="1836"/>
                    </a:lnTo>
                    <a:cubicBezTo>
                      <a:pt x="16873" y="1673"/>
                      <a:pt x="16916" y="1432"/>
                      <a:pt x="16825" y="1226"/>
                    </a:cubicBezTo>
                    <a:cubicBezTo>
                      <a:pt x="16734" y="1021"/>
                      <a:pt x="16532" y="885"/>
                      <a:pt x="16306" y="885"/>
                    </a:cubicBezTo>
                    <a:lnTo>
                      <a:pt x="3071" y="885"/>
                    </a:lnTo>
                    <a:cubicBezTo>
                      <a:pt x="2833" y="348"/>
                      <a:pt x="2302" y="1"/>
                      <a:pt x="171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4CFAD"/>
                  </a:gs>
                  <a:gs pos="100000">
                    <a:srgbClr val="4D946A"/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4" name="Google Shape;834;p42"/>
              <p:cNvSpPr/>
              <p:nvPr/>
            </p:nvSpPr>
            <p:spPr>
              <a:xfrm>
                <a:off x="5053375" y="2861874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94CFAD"/>
                  </a:gs>
                  <a:gs pos="100000">
                    <a:srgbClr val="4D946A"/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42"/>
              <p:cNvSpPr/>
              <p:nvPr/>
            </p:nvSpPr>
            <p:spPr>
              <a:xfrm>
                <a:off x="6783900" y="3052450"/>
                <a:ext cx="973400" cy="216325"/>
              </a:xfrm>
              <a:custGeom>
                <a:rect b="b" l="l" r="r" t="t"/>
                <a:pathLst>
                  <a:path extrusionOk="0" h="8653" w="38936">
                    <a:moveTo>
                      <a:pt x="0" y="8653"/>
                    </a:moveTo>
                    <a:lnTo>
                      <a:pt x="12017" y="0"/>
                    </a:lnTo>
                    <a:lnTo>
                      <a:pt x="24756" y="6009"/>
                    </a:lnTo>
                    <a:lnTo>
                      <a:pt x="38936" y="4807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836" name="Google Shape;836;p42"/>
            <p:cNvSpPr txBox="1"/>
            <p:nvPr/>
          </p:nvSpPr>
          <p:spPr>
            <a:xfrm>
              <a:off x="5192111" y="3056925"/>
              <a:ext cx="17163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Realizar su intervención.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37" name="Google Shape;837;p42"/>
          <p:cNvGrpSpPr/>
          <p:nvPr/>
        </p:nvGrpSpPr>
        <p:grpSpPr>
          <a:xfrm>
            <a:off x="3881547" y="2674299"/>
            <a:ext cx="4566273" cy="627300"/>
            <a:chOff x="4524351" y="3664899"/>
            <a:chExt cx="3431224" cy="627300"/>
          </a:xfrm>
        </p:grpSpPr>
        <p:grpSp>
          <p:nvGrpSpPr>
            <p:cNvPr id="838" name="Google Shape;838;p42"/>
            <p:cNvGrpSpPr/>
            <p:nvPr/>
          </p:nvGrpSpPr>
          <p:grpSpPr>
            <a:xfrm>
              <a:off x="4524351" y="3664899"/>
              <a:ext cx="3431224" cy="627300"/>
              <a:chOff x="4524351" y="3664899"/>
              <a:chExt cx="3431224" cy="627300"/>
            </a:xfrm>
          </p:grpSpPr>
          <p:sp>
            <p:nvSpPr>
              <p:cNvPr id="839" name="Google Shape;839;p42"/>
              <p:cNvSpPr/>
              <p:nvPr/>
            </p:nvSpPr>
            <p:spPr>
              <a:xfrm>
                <a:off x="4524351" y="3664899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F3F3F3"/>
                  </a:gs>
                  <a:gs pos="100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40" name="Google Shape;840;p42"/>
              <p:cNvGrpSpPr/>
              <p:nvPr/>
            </p:nvGrpSpPr>
            <p:grpSpPr>
              <a:xfrm>
                <a:off x="4668334" y="3820761"/>
                <a:ext cx="315985" cy="315577"/>
                <a:chOff x="5053900" y="2021500"/>
                <a:chExt cx="483750" cy="483125"/>
              </a:xfrm>
            </p:grpSpPr>
            <p:sp>
              <p:nvSpPr>
                <p:cNvPr id="841" name="Google Shape;841;p42"/>
                <p:cNvSpPr/>
                <p:nvPr/>
              </p:nvSpPr>
              <p:spPr>
                <a:xfrm>
                  <a:off x="5281350" y="2078100"/>
                  <a:ext cx="127375" cy="127350"/>
                </a:xfrm>
                <a:custGeom>
                  <a:rect b="b" l="l" r="r" t="t"/>
                  <a:pathLst>
                    <a:path extrusionOk="0" h="5094" w="5095">
                      <a:moveTo>
                        <a:pt x="565" y="0"/>
                      </a:moveTo>
                      <a:cubicBezTo>
                        <a:pt x="251" y="0"/>
                        <a:pt x="1" y="254"/>
                        <a:pt x="1" y="568"/>
                      </a:cubicBezTo>
                      <a:cubicBezTo>
                        <a:pt x="1" y="879"/>
                        <a:pt x="251" y="1132"/>
                        <a:pt x="565" y="1132"/>
                      </a:cubicBezTo>
                      <a:cubicBezTo>
                        <a:pt x="2440" y="1135"/>
                        <a:pt x="3959" y="2654"/>
                        <a:pt x="3962" y="4529"/>
                      </a:cubicBezTo>
                      <a:cubicBezTo>
                        <a:pt x="3962" y="4843"/>
                        <a:pt x="4216" y="5094"/>
                        <a:pt x="4530" y="5094"/>
                      </a:cubicBezTo>
                      <a:cubicBezTo>
                        <a:pt x="4841" y="5094"/>
                        <a:pt x="5094" y="4843"/>
                        <a:pt x="5094" y="4529"/>
                      </a:cubicBezTo>
                      <a:cubicBezTo>
                        <a:pt x="5091" y="2029"/>
                        <a:pt x="3065" y="3"/>
                        <a:pt x="56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42" name="Google Shape;842;p42"/>
                <p:cNvSpPr/>
                <p:nvPr/>
              </p:nvSpPr>
              <p:spPr>
                <a:xfrm>
                  <a:off x="5118000" y="2021500"/>
                  <a:ext cx="368700" cy="483125"/>
                </a:xfrm>
                <a:custGeom>
                  <a:rect b="b" l="l" r="r" t="t"/>
                  <a:pathLst>
                    <a:path extrusionOk="0" h="19325" w="14748">
                      <a:moveTo>
                        <a:pt x="7088" y="1135"/>
                      </a:moveTo>
                      <a:cubicBezTo>
                        <a:pt x="8391" y="1135"/>
                        <a:pt x="9651" y="1571"/>
                        <a:pt x="10668" y="2397"/>
                      </a:cubicBezTo>
                      <a:cubicBezTo>
                        <a:pt x="13159" y="4417"/>
                        <a:pt x="13473" y="8104"/>
                        <a:pt x="11360" y="10516"/>
                      </a:cubicBezTo>
                      <a:cubicBezTo>
                        <a:pt x="10572" y="11419"/>
                        <a:pt x="10085" y="12503"/>
                        <a:pt x="9962" y="13626"/>
                      </a:cubicBezTo>
                      <a:lnTo>
                        <a:pt x="4237" y="13626"/>
                      </a:lnTo>
                      <a:cubicBezTo>
                        <a:pt x="4107" y="12482"/>
                        <a:pt x="3630" y="11407"/>
                        <a:pt x="2866" y="10550"/>
                      </a:cubicBezTo>
                      <a:cubicBezTo>
                        <a:pt x="1658" y="9191"/>
                        <a:pt x="1184" y="7367"/>
                        <a:pt x="1571" y="5549"/>
                      </a:cubicBezTo>
                      <a:cubicBezTo>
                        <a:pt x="2020" y="3427"/>
                        <a:pt x="3748" y="1706"/>
                        <a:pt x="5873" y="1262"/>
                      </a:cubicBezTo>
                      <a:cubicBezTo>
                        <a:pt x="6278" y="1177"/>
                        <a:pt x="6685" y="1135"/>
                        <a:pt x="7088" y="1135"/>
                      </a:cubicBezTo>
                      <a:close/>
                      <a:moveTo>
                        <a:pt x="9931" y="14759"/>
                      </a:moveTo>
                      <a:lnTo>
                        <a:pt x="9931" y="15323"/>
                      </a:lnTo>
                      <a:cubicBezTo>
                        <a:pt x="9931" y="15637"/>
                        <a:pt x="9678" y="15891"/>
                        <a:pt x="9364" y="15891"/>
                      </a:cubicBezTo>
                      <a:lnTo>
                        <a:pt x="4835" y="15891"/>
                      </a:lnTo>
                      <a:cubicBezTo>
                        <a:pt x="4521" y="15891"/>
                        <a:pt x="4270" y="15637"/>
                        <a:pt x="4270" y="15323"/>
                      </a:cubicBezTo>
                      <a:lnTo>
                        <a:pt x="4270" y="14759"/>
                      </a:lnTo>
                      <a:close/>
                      <a:moveTo>
                        <a:pt x="8699" y="17023"/>
                      </a:moveTo>
                      <a:cubicBezTo>
                        <a:pt x="8464" y="17694"/>
                        <a:pt x="7827" y="18192"/>
                        <a:pt x="7099" y="18192"/>
                      </a:cubicBezTo>
                      <a:cubicBezTo>
                        <a:pt x="6371" y="18192"/>
                        <a:pt x="5734" y="17694"/>
                        <a:pt x="5499" y="17023"/>
                      </a:cubicBezTo>
                      <a:close/>
                      <a:moveTo>
                        <a:pt x="7087" y="0"/>
                      </a:moveTo>
                      <a:cubicBezTo>
                        <a:pt x="6607" y="0"/>
                        <a:pt x="6123" y="50"/>
                        <a:pt x="5641" y="151"/>
                      </a:cubicBezTo>
                      <a:cubicBezTo>
                        <a:pt x="3053" y="712"/>
                        <a:pt x="1027" y="2729"/>
                        <a:pt x="462" y="5314"/>
                      </a:cubicBezTo>
                      <a:cubicBezTo>
                        <a:pt x="0" y="7488"/>
                        <a:pt x="568" y="9671"/>
                        <a:pt x="2020" y="11301"/>
                      </a:cubicBezTo>
                      <a:cubicBezTo>
                        <a:pt x="2730" y="12099"/>
                        <a:pt x="3135" y="13149"/>
                        <a:pt x="3135" y="14191"/>
                      </a:cubicBezTo>
                      <a:lnTo>
                        <a:pt x="3135" y="15323"/>
                      </a:lnTo>
                      <a:cubicBezTo>
                        <a:pt x="3138" y="16060"/>
                        <a:pt x="3612" y="16709"/>
                        <a:pt x="4309" y="16939"/>
                      </a:cubicBezTo>
                      <a:cubicBezTo>
                        <a:pt x="4409" y="17518"/>
                        <a:pt x="4681" y="18053"/>
                        <a:pt x="5094" y="18473"/>
                      </a:cubicBezTo>
                      <a:cubicBezTo>
                        <a:pt x="5642" y="19040"/>
                        <a:pt x="6371" y="19324"/>
                        <a:pt x="7099" y="19324"/>
                      </a:cubicBezTo>
                      <a:cubicBezTo>
                        <a:pt x="7828" y="19324"/>
                        <a:pt x="8556" y="19040"/>
                        <a:pt x="9104" y="18473"/>
                      </a:cubicBezTo>
                      <a:cubicBezTo>
                        <a:pt x="9518" y="18053"/>
                        <a:pt x="9790" y="17518"/>
                        <a:pt x="9889" y="16939"/>
                      </a:cubicBezTo>
                      <a:cubicBezTo>
                        <a:pt x="10587" y="16709"/>
                        <a:pt x="11061" y="16060"/>
                        <a:pt x="11064" y="15323"/>
                      </a:cubicBezTo>
                      <a:lnTo>
                        <a:pt x="11064" y="14191"/>
                      </a:lnTo>
                      <a:cubicBezTo>
                        <a:pt x="11064" y="13149"/>
                        <a:pt x="11471" y="12108"/>
                        <a:pt x="12211" y="11262"/>
                      </a:cubicBezTo>
                      <a:cubicBezTo>
                        <a:pt x="14747" y="8366"/>
                        <a:pt x="14370" y="3943"/>
                        <a:pt x="11381" y="1518"/>
                      </a:cubicBezTo>
                      <a:cubicBezTo>
                        <a:pt x="10159" y="525"/>
                        <a:pt x="8647" y="0"/>
                        <a:pt x="708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43" name="Google Shape;843;p42"/>
                <p:cNvSpPr/>
                <p:nvPr/>
              </p:nvSpPr>
              <p:spPr>
                <a:xfrm>
                  <a:off x="5053900" y="2191325"/>
                  <a:ext cx="56650" cy="28325"/>
                </a:xfrm>
                <a:custGeom>
                  <a:rect b="b" l="l" r="r" t="t"/>
                  <a:pathLst>
                    <a:path extrusionOk="0" h="1133" w="2266">
                      <a:moveTo>
                        <a:pt x="569" y="0"/>
                      </a:moveTo>
                      <a:cubicBezTo>
                        <a:pt x="255" y="0"/>
                        <a:pt x="1" y="254"/>
                        <a:pt x="1" y="568"/>
                      </a:cubicBezTo>
                      <a:cubicBezTo>
                        <a:pt x="1" y="879"/>
                        <a:pt x="255" y="1133"/>
                        <a:pt x="569" y="1133"/>
                      </a:cubicBezTo>
                      <a:lnTo>
                        <a:pt x="1701" y="1133"/>
                      </a:lnTo>
                      <a:cubicBezTo>
                        <a:pt x="2012" y="1133"/>
                        <a:pt x="2266" y="879"/>
                        <a:pt x="2266" y="568"/>
                      </a:cubicBezTo>
                      <a:cubicBezTo>
                        <a:pt x="2266" y="254"/>
                        <a:pt x="2012" y="0"/>
                        <a:pt x="170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44" name="Google Shape;844;p42"/>
                <p:cNvSpPr/>
                <p:nvPr/>
              </p:nvSpPr>
              <p:spPr>
                <a:xfrm>
                  <a:off x="5056850" y="2096550"/>
                  <a:ext cx="50750" cy="48025"/>
                </a:xfrm>
                <a:custGeom>
                  <a:rect b="b" l="l" r="r" t="t"/>
                  <a:pathLst>
                    <a:path extrusionOk="0" h="1921" w="2030">
                      <a:moveTo>
                        <a:pt x="622" y="0"/>
                      </a:moveTo>
                      <a:cubicBezTo>
                        <a:pt x="476" y="0"/>
                        <a:pt x="331" y="56"/>
                        <a:pt x="221" y="168"/>
                      </a:cubicBezTo>
                      <a:cubicBezTo>
                        <a:pt x="4" y="385"/>
                        <a:pt x="1" y="739"/>
                        <a:pt x="215" y="962"/>
                      </a:cubicBezTo>
                      <a:lnTo>
                        <a:pt x="1015" y="1762"/>
                      </a:lnTo>
                      <a:cubicBezTo>
                        <a:pt x="1125" y="1868"/>
                        <a:pt x="1267" y="1921"/>
                        <a:pt x="1409" y="1921"/>
                      </a:cubicBezTo>
                      <a:cubicBezTo>
                        <a:pt x="1554" y="1921"/>
                        <a:pt x="1699" y="1865"/>
                        <a:pt x="1809" y="1753"/>
                      </a:cubicBezTo>
                      <a:cubicBezTo>
                        <a:pt x="2027" y="1536"/>
                        <a:pt x="2030" y="1183"/>
                        <a:pt x="1815" y="962"/>
                      </a:cubicBezTo>
                      <a:lnTo>
                        <a:pt x="1015" y="159"/>
                      </a:lnTo>
                      <a:cubicBezTo>
                        <a:pt x="905" y="53"/>
                        <a:pt x="763" y="0"/>
                        <a:pt x="62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45" name="Google Shape;845;p42"/>
                <p:cNvSpPr/>
                <p:nvPr/>
              </p:nvSpPr>
              <p:spPr>
                <a:xfrm>
                  <a:off x="5056400" y="2266400"/>
                  <a:ext cx="51200" cy="48350"/>
                </a:xfrm>
                <a:custGeom>
                  <a:rect b="b" l="l" r="r" t="t"/>
                  <a:pathLst>
                    <a:path extrusionOk="0" h="1934" w="2048">
                      <a:moveTo>
                        <a:pt x="1427" y="0"/>
                      </a:moveTo>
                      <a:cubicBezTo>
                        <a:pt x="1285" y="0"/>
                        <a:pt x="1143" y="53"/>
                        <a:pt x="1033" y="159"/>
                      </a:cubicBezTo>
                      <a:lnTo>
                        <a:pt x="233" y="962"/>
                      </a:lnTo>
                      <a:cubicBezTo>
                        <a:pt x="4" y="1179"/>
                        <a:pt x="1" y="1545"/>
                        <a:pt x="227" y="1768"/>
                      </a:cubicBezTo>
                      <a:cubicBezTo>
                        <a:pt x="338" y="1879"/>
                        <a:pt x="482" y="1934"/>
                        <a:pt x="627" y="1934"/>
                      </a:cubicBezTo>
                      <a:cubicBezTo>
                        <a:pt x="774" y="1934"/>
                        <a:pt x="922" y="1876"/>
                        <a:pt x="1033" y="1762"/>
                      </a:cubicBezTo>
                      <a:lnTo>
                        <a:pt x="1833" y="962"/>
                      </a:lnTo>
                      <a:cubicBezTo>
                        <a:pt x="2048" y="738"/>
                        <a:pt x="2045" y="385"/>
                        <a:pt x="1827" y="168"/>
                      </a:cubicBezTo>
                      <a:cubicBezTo>
                        <a:pt x="1717" y="56"/>
                        <a:pt x="1572" y="0"/>
                        <a:pt x="14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46" name="Google Shape;846;p42"/>
                <p:cNvSpPr/>
                <p:nvPr/>
              </p:nvSpPr>
              <p:spPr>
                <a:xfrm>
                  <a:off x="5480400" y="2191325"/>
                  <a:ext cx="56650" cy="28325"/>
                </a:xfrm>
                <a:custGeom>
                  <a:rect b="b" l="l" r="r" t="t"/>
                  <a:pathLst>
                    <a:path extrusionOk="0" h="1133" w="2266">
                      <a:moveTo>
                        <a:pt x="568" y="0"/>
                      </a:moveTo>
                      <a:cubicBezTo>
                        <a:pt x="254" y="0"/>
                        <a:pt x="1" y="254"/>
                        <a:pt x="1" y="568"/>
                      </a:cubicBezTo>
                      <a:cubicBezTo>
                        <a:pt x="1" y="879"/>
                        <a:pt x="254" y="1133"/>
                        <a:pt x="568" y="1133"/>
                      </a:cubicBezTo>
                      <a:lnTo>
                        <a:pt x="1701" y="1133"/>
                      </a:lnTo>
                      <a:cubicBezTo>
                        <a:pt x="2012" y="1133"/>
                        <a:pt x="2265" y="879"/>
                        <a:pt x="2265" y="568"/>
                      </a:cubicBezTo>
                      <a:cubicBezTo>
                        <a:pt x="2265" y="254"/>
                        <a:pt x="2012" y="0"/>
                        <a:pt x="170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47" name="Google Shape;847;p42"/>
                <p:cNvSpPr/>
                <p:nvPr/>
              </p:nvSpPr>
              <p:spPr>
                <a:xfrm>
                  <a:off x="5479800" y="2096550"/>
                  <a:ext cx="54300" cy="48225"/>
                </a:xfrm>
                <a:custGeom>
                  <a:rect b="b" l="l" r="r" t="t"/>
                  <a:pathLst>
                    <a:path extrusionOk="0" h="1929" w="2172">
                      <a:moveTo>
                        <a:pt x="1550" y="0"/>
                      </a:moveTo>
                      <a:cubicBezTo>
                        <a:pt x="1409" y="0"/>
                        <a:pt x="1267" y="53"/>
                        <a:pt x="1157" y="159"/>
                      </a:cubicBezTo>
                      <a:lnTo>
                        <a:pt x="357" y="962"/>
                      </a:lnTo>
                      <a:cubicBezTo>
                        <a:pt x="1" y="1318"/>
                        <a:pt x="251" y="1928"/>
                        <a:pt x="756" y="1928"/>
                      </a:cubicBezTo>
                      <a:cubicBezTo>
                        <a:pt x="907" y="1928"/>
                        <a:pt x="1051" y="1868"/>
                        <a:pt x="1157" y="1762"/>
                      </a:cubicBezTo>
                      <a:lnTo>
                        <a:pt x="1957" y="959"/>
                      </a:lnTo>
                      <a:cubicBezTo>
                        <a:pt x="2172" y="739"/>
                        <a:pt x="2169" y="385"/>
                        <a:pt x="1951" y="168"/>
                      </a:cubicBezTo>
                      <a:cubicBezTo>
                        <a:pt x="1841" y="56"/>
                        <a:pt x="1696" y="0"/>
                        <a:pt x="155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48" name="Google Shape;848;p42"/>
                <p:cNvSpPr/>
                <p:nvPr/>
              </p:nvSpPr>
              <p:spPr>
                <a:xfrm>
                  <a:off x="5483350" y="2266400"/>
                  <a:ext cx="54300" cy="48225"/>
                </a:xfrm>
                <a:custGeom>
                  <a:rect b="b" l="l" r="r" t="t"/>
                  <a:pathLst>
                    <a:path extrusionOk="0" h="1929" w="2172">
                      <a:moveTo>
                        <a:pt x="622" y="0"/>
                      </a:moveTo>
                      <a:cubicBezTo>
                        <a:pt x="476" y="0"/>
                        <a:pt x="331" y="56"/>
                        <a:pt x="221" y="168"/>
                      </a:cubicBezTo>
                      <a:cubicBezTo>
                        <a:pt x="4" y="385"/>
                        <a:pt x="1" y="738"/>
                        <a:pt x="215" y="962"/>
                      </a:cubicBezTo>
                      <a:lnTo>
                        <a:pt x="1015" y="1762"/>
                      </a:lnTo>
                      <a:cubicBezTo>
                        <a:pt x="1121" y="1868"/>
                        <a:pt x="1266" y="1928"/>
                        <a:pt x="1417" y="1928"/>
                      </a:cubicBezTo>
                      <a:cubicBezTo>
                        <a:pt x="1921" y="1928"/>
                        <a:pt x="2172" y="1318"/>
                        <a:pt x="1815" y="962"/>
                      </a:cubicBezTo>
                      <a:lnTo>
                        <a:pt x="1015" y="159"/>
                      </a:lnTo>
                      <a:cubicBezTo>
                        <a:pt x="905" y="53"/>
                        <a:pt x="763" y="0"/>
                        <a:pt x="62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DF9B"/>
                    </a:gs>
                    <a:gs pos="100000">
                      <a:srgbClr val="7AB345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849" name="Google Shape;849;p42"/>
              <p:cNvSpPr/>
              <p:nvPr/>
            </p:nvSpPr>
            <p:spPr>
              <a:xfrm>
                <a:off x="5053375" y="3664899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BCDF9B"/>
                  </a:gs>
                  <a:gs pos="100000">
                    <a:srgbClr val="7AB345"/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42"/>
              <p:cNvSpPr/>
              <p:nvPr/>
            </p:nvSpPr>
            <p:spPr>
              <a:xfrm>
                <a:off x="6783900" y="3821575"/>
                <a:ext cx="919325" cy="324475"/>
              </a:xfrm>
              <a:custGeom>
                <a:rect b="b" l="l" r="r" t="t"/>
                <a:pathLst>
                  <a:path extrusionOk="0" h="12979" w="36773">
                    <a:moveTo>
                      <a:pt x="0" y="9854"/>
                    </a:moveTo>
                    <a:lnTo>
                      <a:pt x="14180" y="12979"/>
                    </a:lnTo>
                    <a:lnTo>
                      <a:pt x="26679" y="7210"/>
                    </a:lnTo>
                    <a:lnTo>
                      <a:pt x="36773" y="0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851" name="Google Shape;851;p42"/>
            <p:cNvSpPr txBox="1"/>
            <p:nvPr/>
          </p:nvSpPr>
          <p:spPr>
            <a:xfrm>
              <a:off x="5192110" y="3859950"/>
              <a:ext cx="15918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Actualizar la base de datos.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2" name="Google Shape;852;p42"/>
          <p:cNvGrpSpPr/>
          <p:nvPr/>
        </p:nvGrpSpPr>
        <p:grpSpPr>
          <a:xfrm>
            <a:off x="554728" y="645932"/>
            <a:ext cx="3065459" cy="3065267"/>
            <a:chOff x="1088128" y="874532"/>
            <a:chExt cx="3065459" cy="3065267"/>
          </a:xfrm>
        </p:grpSpPr>
        <p:grpSp>
          <p:nvGrpSpPr>
            <p:cNvPr id="853" name="Google Shape;853;p42"/>
            <p:cNvGrpSpPr/>
            <p:nvPr/>
          </p:nvGrpSpPr>
          <p:grpSpPr>
            <a:xfrm>
              <a:off x="1088128" y="874532"/>
              <a:ext cx="3065459" cy="3065267"/>
              <a:chOff x="5080188" y="927900"/>
              <a:chExt cx="961200" cy="961200"/>
            </a:xfrm>
          </p:grpSpPr>
          <p:sp>
            <p:nvSpPr>
              <p:cNvPr id="854" name="Google Shape;854;p42"/>
              <p:cNvSpPr/>
              <p:nvPr/>
            </p:nvSpPr>
            <p:spPr>
              <a:xfrm>
                <a:off x="5201900" y="1050116"/>
                <a:ext cx="716700" cy="716700"/>
              </a:xfrm>
              <a:prstGeom prst="donut">
                <a:avLst>
                  <a:gd fmla="val 4716" name="adj"/>
                </a:avLst>
              </a:prstGeom>
              <a:gradFill>
                <a:gsLst>
                  <a:gs pos="0">
                    <a:srgbClr val="F3F3F3"/>
                  </a:gs>
                  <a:gs pos="100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42"/>
              <p:cNvSpPr/>
              <p:nvPr/>
            </p:nvSpPr>
            <p:spPr>
              <a:xfrm>
                <a:off x="5269594" y="1117818"/>
                <a:ext cx="581100" cy="581100"/>
              </a:xfrm>
              <a:prstGeom prst="donut">
                <a:avLst>
                  <a:gd fmla="val 5814" name="adj"/>
                </a:avLst>
              </a:prstGeom>
              <a:gradFill>
                <a:gsLst>
                  <a:gs pos="0">
                    <a:srgbClr val="F3F3F3"/>
                  </a:gs>
                  <a:gs pos="100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42"/>
              <p:cNvSpPr/>
              <p:nvPr/>
            </p:nvSpPr>
            <p:spPr>
              <a:xfrm>
                <a:off x="5339279" y="1187526"/>
                <a:ext cx="441900" cy="441600"/>
              </a:xfrm>
              <a:prstGeom prst="donut">
                <a:avLst>
                  <a:gd fmla="val 7648" name="adj"/>
                </a:avLst>
              </a:prstGeom>
              <a:gradFill>
                <a:gsLst>
                  <a:gs pos="0">
                    <a:srgbClr val="F3F3F3"/>
                  </a:gs>
                  <a:gs pos="100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42"/>
              <p:cNvSpPr/>
              <p:nvPr/>
            </p:nvSpPr>
            <p:spPr>
              <a:xfrm>
                <a:off x="5414892" y="1263155"/>
                <a:ext cx="290700" cy="290700"/>
              </a:xfrm>
              <a:prstGeom prst="donut">
                <a:avLst>
                  <a:gd fmla="val 10182" name="adj"/>
                </a:avLst>
              </a:prstGeom>
              <a:gradFill>
                <a:gsLst>
                  <a:gs pos="0">
                    <a:srgbClr val="F3F3F3"/>
                  </a:gs>
                  <a:gs pos="100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42"/>
              <p:cNvSpPr/>
              <p:nvPr/>
            </p:nvSpPr>
            <p:spPr>
              <a:xfrm rot="-3809958">
                <a:off x="5202435" y="1050148"/>
                <a:ext cx="716705" cy="716705"/>
              </a:xfrm>
              <a:prstGeom prst="blockArc">
                <a:avLst>
                  <a:gd fmla="val 5266439" name="adj1"/>
                  <a:gd fmla="val 19995741" name="adj2"/>
                  <a:gd fmla="val 4692" name="adj3"/>
                </a:avLst>
              </a:prstGeom>
              <a:gradFill>
                <a:gsLst>
                  <a:gs pos="0">
                    <a:srgbClr val="4BB9E4"/>
                  </a:gs>
                  <a:gs pos="100000">
                    <a:srgbClr val="1D6F9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42"/>
              <p:cNvSpPr/>
              <p:nvPr/>
            </p:nvSpPr>
            <p:spPr>
              <a:xfrm rot="-3906059">
                <a:off x="5269616" y="1117617"/>
                <a:ext cx="581445" cy="581445"/>
              </a:xfrm>
              <a:prstGeom prst="blockArc">
                <a:avLst>
                  <a:gd fmla="val 3085776" name="adj1"/>
                  <a:gd fmla="val 20100839" name="adj2"/>
                  <a:gd fmla="val 5564" name="adj3"/>
                </a:avLst>
              </a:prstGeom>
              <a:gradFill>
                <a:gsLst>
                  <a:gs pos="0">
                    <a:srgbClr val="68C5CF"/>
                  </a:gs>
                  <a:gs pos="100000">
                    <a:srgbClr val="327B83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42"/>
              <p:cNvSpPr/>
              <p:nvPr/>
            </p:nvSpPr>
            <p:spPr>
              <a:xfrm rot="-4222340">
                <a:off x="5339825" y="1187386"/>
                <a:ext cx="442087" cy="442087"/>
              </a:xfrm>
              <a:prstGeom prst="blockArc">
                <a:avLst>
                  <a:gd fmla="val 8884448" name="adj1"/>
                  <a:gd fmla="val 20414899" name="adj2"/>
                  <a:gd fmla="val 7688" name="adj3"/>
                </a:avLst>
              </a:prstGeom>
              <a:gradFill>
                <a:gsLst>
                  <a:gs pos="0">
                    <a:srgbClr val="94CFAD"/>
                  </a:gs>
                  <a:gs pos="100000">
                    <a:srgbClr val="4D946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42"/>
              <p:cNvSpPr/>
              <p:nvPr/>
            </p:nvSpPr>
            <p:spPr>
              <a:xfrm rot="-4538880">
                <a:off x="5414922" y="1262925"/>
                <a:ext cx="290465" cy="290465"/>
              </a:xfrm>
              <a:prstGeom prst="blockArc">
                <a:avLst>
                  <a:gd fmla="val 6490304" name="adj1"/>
                  <a:gd fmla="val 20700625" name="adj2"/>
                  <a:gd fmla="val 10156" name="adj3"/>
                </a:avLst>
              </a:prstGeom>
              <a:gradFill>
                <a:gsLst>
                  <a:gs pos="0">
                    <a:srgbClr val="BCDF9B"/>
                  </a:gs>
                  <a:gs pos="100000">
                    <a:srgbClr val="7AB34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2" name="Google Shape;862;p42"/>
            <p:cNvGrpSpPr/>
            <p:nvPr/>
          </p:nvGrpSpPr>
          <p:grpSpPr>
            <a:xfrm>
              <a:off x="2416588" y="2185135"/>
              <a:ext cx="408517" cy="444040"/>
              <a:chOff x="2100300" y="3804850"/>
              <a:chExt cx="444475" cy="483125"/>
            </a:xfrm>
          </p:grpSpPr>
          <p:sp>
            <p:nvSpPr>
              <p:cNvPr id="863" name="Google Shape;863;p42"/>
              <p:cNvSpPr/>
              <p:nvPr/>
            </p:nvSpPr>
            <p:spPr>
              <a:xfrm>
                <a:off x="2100300" y="3804850"/>
                <a:ext cx="444475" cy="483125"/>
              </a:xfrm>
              <a:custGeom>
                <a:rect b="b" l="l" r="r" t="t"/>
                <a:pathLst>
                  <a:path extrusionOk="0" h="19325" w="17779">
                    <a:moveTo>
                      <a:pt x="2123" y="4001"/>
                    </a:moveTo>
                    <a:cubicBezTo>
                      <a:pt x="2627" y="4001"/>
                      <a:pt x="2881" y="4611"/>
                      <a:pt x="2524" y="4967"/>
                    </a:cubicBezTo>
                    <a:cubicBezTo>
                      <a:pt x="2408" y="5083"/>
                      <a:pt x="2265" y="5134"/>
                      <a:pt x="2126" y="5134"/>
                    </a:cubicBezTo>
                    <a:cubicBezTo>
                      <a:pt x="1835" y="5134"/>
                      <a:pt x="1558" y="4909"/>
                      <a:pt x="1558" y="4569"/>
                    </a:cubicBezTo>
                    <a:cubicBezTo>
                      <a:pt x="1558" y="4255"/>
                      <a:pt x="1809" y="4001"/>
                      <a:pt x="2123" y="4001"/>
                    </a:cubicBezTo>
                    <a:close/>
                    <a:moveTo>
                      <a:pt x="15710" y="4001"/>
                    </a:moveTo>
                    <a:cubicBezTo>
                      <a:pt x="16215" y="4001"/>
                      <a:pt x="16468" y="4611"/>
                      <a:pt x="16112" y="4967"/>
                    </a:cubicBezTo>
                    <a:cubicBezTo>
                      <a:pt x="15995" y="5083"/>
                      <a:pt x="15853" y="5134"/>
                      <a:pt x="15714" y="5134"/>
                    </a:cubicBezTo>
                    <a:cubicBezTo>
                      <a:pt x="15423" y="5134"/>
                      <a:pt x="15146" y="4909"/>
                      <a:pt x="15146" y="4569"/>
                    </a:cubicBezTo>
                    <a:cubicBezTo>
                      <a:pt x="15146" y="4255"/>
                      <a:pt x="15396" y="4001"/>
                      <a:pt x="15710" y="4001"/>
                    </a:cubicBezTo>
                    <a:close/>
                    <a:moveTo>
                      <a:pt x="8917" y="1132"/>
                    </a:moveTo>
                    <a:cubicBezTo>
                      <a:pt x="9551" y="1132"/>
                      <a:pt x="10251" y="1993"/>
                      <a:pt x="10789" y="3436"/>
                    </a:cubicBezTo>
                    <a:cubicBezTo>
                      <a:pt x="10894" y="3723"/>
                      <a:pt x="10994" y="4028"/>
                      <a:pt x="11084" y="4345"/>
                    </a:cubicBezTo>
                    <a:cubicBezTo>
                      <a:pt x="10345" y="4590"/>
                      <a:pt x="9623" y="4877"/>
                      <a:pt x="8917" y="5203"/>
                    </a:cubicBezTo>
                    <a:cubicBezTo>
                      <a:pt x="8210" y="4877"/>
                      <a:pt x="7488" y="4590"/>
                      <a:pt x="6749" y="4345"/>
                    </a:cubicBezTo>
                    <a:cubicBezTo>
                      <a:pt x="6842" y="4028"/>
                      <a:pt x="6939" y="3723"/>
                      <a:pt x="7044" y="3436"/>
                    </a:cubicBezTo>
                    <a:cubicBezTo>
                      <a:pt x="7582" y="1993"/>
                      <a:pt x="8282" y="1132"/>
                      <a:pt x="8917" y="1132"/>
                    </a:cubicBezTo>
                    <a:close/>
                    <a:moveTo>
                      <a:pt x="6483" y="5453"/>
                    </a:moveTo>
                    <a:cubicBezTo>
                      <a:pt x="6845" y="5577"/>
                      <a:pt x="7217" y="5713"/>
                      <a:pt x="7591" y="5867"/>
                    </a:cubicBezTo>
                    <a:cubicBezTo>
                      <a:pt x="7371" y="5985"/>
                      <a:pt x="7153" y="6105"/>
                      <a:pt x="6936" y="6229"/>
                    </a:cubicBezTo>
                    <a:cubicBezTo>
                      <a:pt x="6715" y="6356"/>
                      <a:pt x="6501" y="6486"/>
                      <a:pt x="6287" y="6619"/>
                    </a:cubicBezTo>
                    <a:cubicBezTo>
                      <a:pt x="6341" y="6217"/>
                      <a:pt x="6407" y="5831"/>
                      <a:pt x="6483" y="5453"/>
                    </a:cubicBezTo>
                    <a:close/>
                    <a:moveTo>
                      <a:pt x="11350" y="5453"/>
                    </a:moveTo>
                    <a:cubicBezTo>
                      <a:pt x="11426" y="5831"/>
                      <a:pt x="11492" y="6217"/>
                      <a:pt x="11546" y="6619"/>
                    </a:cubicBezTo>
                    <a:cubicBezTo>
                      <a:pt x="11335" y="6486"/>
                      <a:pt x="11118" y="6356"/>
                      <a:pt x="10897" y="6229"/>
                    </a:cubicBezTo>
                    <a:cubicBezTo>
                      <a:pt x="10677" y="6102"/>
                      <a:pt x="10459" y="5982"/>
                      <a:pt x="10242" y="5867"/>
                    </a:cubicBezTo>
                    <a:cubicBezTo>
                      <a:pt x="10619" y="5716"/>
                      <a:pt x="10988" y="5574"/>
                      <a:pt x="11350" y="5453"/>
                    </a:cubicBezTo>
                    <a:close/>
                    <a:moveTo>
                      <a:pt x="3799" y="4852"/>
                    </a:moveTo>
                    <a:cubicBezTo>
                      <a:pt x="4336" y="4904"/>
                      <a:pt x="4870" y="4997"/>
                      <a:pt x="5396" y="5133"/>
                    </a:cubicBezTo>
                    <a:cubicBezTo>
                      <a:pt x="5239" y="5894"/>
                      <a:pt x="5124" y="6661"/>
                      <a:pt x="5055" y="7434"/>
                    </a:cubicBezTo>
                    <a:cubicBezTo>
                      <a:pt x="4421" y="7881"/>
                      <a:pt x="3811" y="8361"/>
                      <a:pt x="3231" y="8877"/>
                    </a:cubicBezTo>
                    <a:cubicBezTo>
                      <a:pt x="3004" y="8645"/>
                      <a:pt x="2796" y="8412"/>
                      <a:pt x="2606" y="8180"/>
                    </a:cubicBezTo>
                    <a:cubicBezTo>
                      <a:pt x="1969" y="7404"/>
                      <a:pt x="1579" y="6691"/>
                      <a:pt x="1483" y="6139"/>
                    </a:cubicBezTo>
                    <a:lnTo>
                      <a:pt x="1483" y="6139"/>
                    </a:lnTo>
                    <a:cubicBezTo>
                      <a:pt x="1695" y="6225"/>
                      <a:pt x="1912" y="6266"/>
                      <a:pt x="2125" y="6266"/>
                    </a:cubicBezTo>
                    <a:cubicBezTo>
                      <a:pt x="2922" y="6266"/>
                      <a:pt x="3656" y="5698"/>
                      <a:pt x="3799" y="4852"/>
                    </a:cubicBezTo>
                    <a:close/>
                    <a:moveTo>
                      <a:pt x="14037" y="4852"/>
                    </a:moveTo>
                    <a:cubicBezTo>
                      <a:pt x="14180" y="5698"/>
                      <a:pt x="14914" y="6266"/>
                      <a:pt x="15711" y="6266"/>
                    </a:cubicBezTo>
                    <a:cubicBezTo>
                      <a:pt x="15924" y="6266"/>
                      <a:pt x="16141" y="6225"/>
                      <a:pt x="16353" y="6139"/>
                    </a:cubicBezTo>
                    <a:lnTo>
                      <a:pt x="16353" y="6139"/>
                    </a:lnTo>
                    <a:cubicBezTo>
                      <a:pt x="16254" y="6691"/>
                      <a:pt x="15867" y="7404"/>
                      <a:pt x="15227" y="8180"/>
                    </a:cubicBezTo>
                    <a:cubicBezTo>
                      <a:pt x="15037" y="8412"/>
                      <a:pt x="14829" y="8645"/>
                      <a:pt x="14602" y="8877"/>
                    </a:cubicBezTo>
                    <a:cubicBezTo>
                      <a:pt x="14022" y="8361"/>
                      <a:pt x="13412" y="7881"/>
                      <a:pt x="12778" y="7434"/>
                    </a:cubicBezTo>
                    <a:cubicBezTo>
                      <a:pt x="12709" y="6661"/>
                      <a:pt x="12594" y="5894"/>
                      <a:pt x="12440" y="5133"/>
                    </a:cubicBezTo>
                    <a:cubicBezTo>
                      <a:pt x="12963" y="4997"/>
                      <a:pt x="13497" y="4904"/>
                      <a:pt x="14037" y="4852"/>
                    </a:cubicBezTo>
                    <a:close/>
                    <a:moveTo>
                      <a:pt x="4964" y="8908"/>
                    </a:moveTo>
                    <a:lnTo>
                      <a:pt x="4964" y="8908"/>
                    </a:lnTo>
                    <a:cubicBezTo>
                      <a:pt x="4958" y="9158"/>
                      <a:pt x="4955" y="9409"/>
                      <a:pt x="4955" y="9662"/>
                    </a:cubicBezTo>
                    <a:cubicBezTo>
                      <a:pt x="4952" y="9916"/>
                      <a:pt x="4958" y="10167"/>
                      <a:pt x="4964" y="10417"/>
                    </a:cubicBezTo>
                    <a:cubicBezTo>
                      <a:pt x="4644" y="10170"/>
                      <a:pt x="4339" y="9916"/>
                      <a:pt x="4052" y="9662"/>
                    </a:cubicBezTo>
                    <a:cubicBezTo>
                      <a:pt x="4339" y="9409"/>
                      <a:pt x="4644" y="9155"/>
                      <a:pt x="4964" y="8908"/>
                    </a:cubicBezTo>
                    <a:close/>
                    <a:moveTo>
                      <a:pt x="12869" y="8908"/>
                    </a:moveTo>
                    <a:lnTo>
                      <a:pt x="12869" y="8908"/>
                    </a:lnTo>
                    <a:cubicBezTo>
                      <a:pt x="13189" y="9155"/>
                      <a:pt x="13491" y="9409"/>
                      <a:pt x="13781" y="9662"/>
                    </a:cubicBezTo>
                    <a:cubicBezTo>
                      <a:pt x="13494" y="9916"/>
                      <a:pt x="13189" y="10170"/>
                      <a:pt x="12869" y="10417"/>
                    </a:cubicBezTo>
                    <a:cubicBezTo>
                      <a:pt x="12875" y="10167"/>
                      <a:pt x="12878" y="9916"/>
                      <a:pt x="12881" y="9662"/>
                    </a:cubicBezTo>
                    <a:cubicBezTo>
                      <a:pt x="12881" y="9409"/>
                      <a:pt x="12875" y="9158"/>
                      <a:pt x="12869" y="8908"/>
                    </a:cubicBezTo>
                    <a:close/>
                    <a:moveTo>
                      <a:pt x="8917" y="6459"/>
                    </a:moveTo>
                    <a:cubicBezTo>
                      <a:pt x="9391" y="6688"/>
                      <a:pt x="9865" y="6942"/>
                      <a:pt x="10333" y="7211"/>
                    </a:cubicBezTo>
                    <a:cubicBezTo>
                      <a:pt x="10801" y="7482"/>
                      <a:pt x="11260" y="7766"/>
                      <a:pt x="11694" y="8059"/>
                    </a:cubicBezTo>
                    <a:cubicBezTo>
                      <a:pt x="11728" y="8581"/>
                      <a:pt x="11749" y="9119"/>
                      <a:pt x="11749" y="9662"/>
                    </a:cubicBezTo>
                    <a:cubicBezTo>
                      <a:pt x="11749" y="10206"/>
                      <a:pt x="11728" y="10743"/>
                      <a:pt x="11694" y="11266"/>
                    </a:cubicBezTo>
                    <a:cubicBezTo>
                      <a:pt x="11260" y="11559"/>
                      <a:pt x="10804" y="11839"/>
                      <a:pt x="10333" y="12114"/>
                    </a:cubicBezTo>
                    <a:cubicBezTo>
                      <a:pt x="9862" y="12386"/>
                      <a:pt x="9388" y="12637"/>
                      <a:pt x="8920" y="12869"/>
                    </a:cubicBezTo>
                    <a:cubicBezTo>
                      <a:pt x="8445" y="12640"/>
                      <a:pt x="7971" y="12386"/>
                      <a:pt x="7500" y="12114"/>
                    </a:cubicBezTo>
                    <a:cubicBezTo>
                      <a:pt x="7032" y="11842"/>
                      <a:pt x="6576" y="11559"/>
                      <a:pt x="6139" y="11266"/>
                    </a:cubicBezTo>
                    <a:cubicBezTo>
                      <a:pt x="6105" y="10743"/>
                      <a:pt x="6087" y="10206"/>
                      <a:pt x="6087" y="9662"/>
                    </a:cubicBezTo>
                    <a:cubicBezTo>
                      <a:pt x="6087" y="9119"/>
                      <a:pt x="6105" y="8581"/>
                      <a:pt x="6139" y="8059"/>
                    </a:cubicBezTo>
                    <a:cubicBezTo>
                      <a:pt x="6576" y="7766"/>
                      <a:pt x="7029" y="7485"/>
                      <a:pt x="7500" y="7211"/>
                    </a:cubicBezTo>
                    <a:cubicBezTo>
                      <a:pt x="7971" y="6942"/>
                      <a:pt x="8445" y="6688"/>
                      <a:pt x="8917" y="6459"/>
                    </a:cubicBezTo>
                    <a:close/>
                    <a:moveTo>
                      <a:pt x="11546" y="12706"/>
                    </a:moveTo>
                    <a:lnTo>
                      <a:pt x="11546" y="12706"/>
                    </a:lnTo>
                    <a:cubicBezTo>
                      <a:pt x="11492" y="13108"/>
                      <a:pt x="11426" y="13497"/>
                      <a:pt x="11350" y="13872"/>
                    </a:cubicBezTo>
                    <a:cubicBezTo>
                      <a:pt x="10988" y="13751"/>
                      <a:pt x="10619" y="13612"/>
                      <a:pt x="10242" y="13461"/>
                    </a:cubicBezTo>
                    <a:cubicBezTo>
                      <a:pt x="10462" y="13343"/>
                      <a:pt x="10680" y="13219"/>
                      <a:pt x="10897" y="13096"/>
                    </a:cubicBezTo>
                    <a:cubicBezTo>
                      <a:pt x="11115" y="12969"/>
                      <a:pt x="11332" y="12839"/>
                      <a:pt x="11546" y="12706"/>
                    </a:cubicBezTo>
                    <a:close/>
                    <a:moveTo>
                      <a:pt x="6287" y="12706"/>
                    </a:moveTo>
                    <a:cubicBezTo>
                      <a:pt x="6498" y="12836"/>
                      <a:pt x="6715" y="12966"/>
                      <a:pt x="6936" y="13092"/>
                    </a:cubicBezTo>
                    <a:cubicBezTo>
                      <a:pt x="7153" y="13219"/>
                      <a:pt x="7374" y="13343"/>
                      <a:pt x="7597" y="13461"/>
                    </a:cubicBezTo>
                    <a:lnTo>
                      <a:pt x="7594" y="13461"/>
                    </a:lnTo>
                    <a:cubicBezTo>
                      <a:pt x="7217" y="13615"/>
                      <a:pt x="6848" y="13754"/>
                      <a:pt x="6483" y="13875"/>
                    </a:cubicBezTo>
                    <a:cubicBezTo>
                      <a:pt x="6407" y="13497"/>
                      <a:pt x="6341" y="13108"/>
                      <a:pt x="6287" y="12706"/>
                    </a:cubicBezTo>
                    <a:close/>
                    <a:moveTo>
                      <a:pt x="14602" y="10447"/>
                    </a:moveTo>
                    <a:cubicBezTo>
                      <a:pt x="14829" y="10680"/>
                      <a:pt x="15037" y="10912"/>
                      <a:pt x="15227" y="11145"/>
                    </a:cubicBezTo>
                    <a:cubicBezTo>
                      <a:pt x="15867" y="11921"/>
                      <a:pt x="16254" y="12634"/>
                      <a:pt x="16353" y="13186"/>
                    </a:cubicBezTo>
                    <a:cubicBezTo>
                      <a:pt x="16141" y="13099"/>
                      <a:pt x="15923" y="13059"/>
                      <a:pt x="15710" y="13059"/>
                    </a:cubicBezTo>
                    <a:cubicBezTo>
                      <a:pt x="14912" y="13059"/>
                      <a:pt x="14180" y="13627"/>
                      <a:pt x="14034" y="14472"/>
                    </a:cubicBezTo>
                    <a:cubicBezTo>
                      <a:pt x="13497" y="14421"/>
                      <a:pt x="12963" y="14327"/>
                      <a:pt x="12440" y="14192"/>
                    </a:cubicBezTo>
                    <a:cubicBezTo>
                      <a:pt x="12594" y="13431"/>
                      <a:pt x="12709" y="12664"/>
                      <a:pt x="12778" y="11891"/>
                    </a:cubicBezTo>
                    <a:cubicBezTo>
                      <a:pt x="13412" y="11444"/>
                      <a:pt x="14022" y="10964"/>
                      <a:pt x="14602" y="10447"/>
                    </a:cubicBezTo>
                    <a:close/>
                    <a:moveTo>
                      <a:pt x="3231" y="10447"/>
                    </a:moveTo>
                    <a:cubicBezTo>
                      <a:pt x="3811" y="10964"/>
                      <a:pt x="4421" y="11444"/>
                      <a:pt x="5055" y="11891"/>
                    </a:cubicBezTo>
                    <a:cubicBezTo>
                      <a:pt x="5124" y="12664"/>
                      <a:pt x="5239" y="13434"/>
                      <a:pt x="5393" y="14195"/>
                    </a:cubicBezTo>
                    <a:cubicBezTo>
                      <a:pt x="5079" y="14273"/>
                      <a:pt x="4774" y="14336"/>
                      <a:pt x="4478" y="14388"/>
                    </a:cubicBezTo>
                    <a:cubicBezTo>
                      <a:pt x="4028" y="14462"/>
                      <a:pt x="3616" y="14499"/>
                      <a:pt x="3250" y="14499"/>
                    </a:cubicBezTo>
                    <a:cubicBezTo>
                      <a:pt x="2389" y="14499"/>
                      <a:pt x="1786" y="14296"/>
                      <a:pt x="1561" y="13908"/>
                    </a:cubicBezTo>
                    <a:cubicBezTo>
                      <a:pt x="1244" y="13358"/>
                      <a:pt x="1634" y="12326"/>
                      <a:pt x="2606" y="11145"/>
                    </a:cubicBezTo>
                    <a:cubicBezTo>
                      <a:pt x="2796" y="10912"/>
                      <a:pt x="3007" y="10680"/>
                      <a:pt x="3231" y="10447"/>
                    </a:cubicBezTo>
                    <a:close/>
                    <a:moveTo>
                      <a:pt x="15707" y="14191"/>
                    </a:moveTo>
                    <a:cubicBezTo>
                      <a:pt x="15999" y="14191"/>
                      <a:pt x="16278" y="14416"/>
                      <a:pt x="16278" y="14759"/>
                    </a:cubicBezTo>
                    <a:cubicBezTo>
                      <a:pt x="16278" y="15070"/>
                      <a:pt x="16024" y="15324"/>
                      <a:pt x="15710" y="15324"/>
                    </a:cubicBezTo>
                    <a:cubicBezTo>
                      <a:pt x="15206" y="15324"/>
                      <a:pt x="14952" y="14714"/>
                      <a:pt x="15309" y="14358"/>
                    </a:cubicBezTo>
                    <a:cubicBezTo>
                      <a:pt x="15425" y="14242"/>
                      <a:pt x="15568" y="14191"/>
                      <a:pt x="15707" y="14191"/>
                    </a:cubicBezTo>
                    <a:close/>
                    <a:moveTo>
                      <a:pt x="8917" y="14122"/>
                    </a:moveTo>
                    <a:cubicBezTo>
                      <a:pt x="9623" y="14448"/>
                      <a:pt x="10348" y="14735"/>
                      <a:pt x="11084" y="14980"/>
                    </a:cubicBezTo>
                    <a:cubicBezTo>
                      <a:pt x="10994" y="15297"/>
                      <a:pt x="10894" y="15602"/>
                      <a:pt x="10789" y="15892"/>
                    </a:cubicBezTo>
                    <a:cubicBezTo>
                      <a:pt x="10251" y="17332"/>
                      <a:pt x="9551" y="18192"/>
                      <a:pt x="8917" y="18192"/>
                    </a:cubicBezTo>
                    <a:cubicBezTo>
                      <a:pt x="8282" y="18192"/>
                      <a:pt x="7582" y="17332"/>
                      <a:pt x="7044" y="15892"/>
                    </a:cubicBezTo>
                    <a:cubicBezTo>
                      <a:pt x="6939" y="15602"/>
                      <a:pt x="6839" y="15300"/>
                      <a:pt x="6749" y="14980"/>
                    </a:cubicBezTo>
                    <a:cubicBezTo>
                      <a:pt x="7488" y="14735"/>
                      <a:pt x="8213" y="14448"/>
                      <a:pt x="8917" y="14122"/>
                    </a:cubicBezTo>
                    <a:close/>
                    <a:moveTo>
                      <a:pt x="8917" y="0"/>
                    </a:moveTo>
                    <a:cubicBezTo>
                      <a:pt x="7757" y="0"/>
                      <a:pt x="6715" y="1081"/>
                      <a:pt x="5985" y="3041"/>
                    </a:cubicBezTo>
                    <a:cubicBezTo>
                      <a:pt x="5867" y="3355"/>
                      <a:pt x="5758" y="3687"/>
                      <a:pt x="5662" y="4031"/>
                    </a:cubicBezTo>
                    <a:cubicBezTo>
                      <a:pt x="4919" y="3844"/>
                      <a:pt x="4215" y="3732"/>
                      <a:pt x="3587" y="3702"/>
                    </a:cubicBezTo>
                    <a:cubicBezTo>
                      <a:pt x="3271" y="3173"/>
                      <a:pt x="2709" y="2871"/>
                      <a:pt x="2126" y="2871"/>
                    </a:cubicBezTo>
                    <a:cubicBezTo>
                      <a:pt x="1901" y="2871"/>
                      <a:pt x="1673" y="2916"/>
                      <a:pt x="1455" y="3011"/>
                    </a:cubicBezTo>
                    <a:cubicBezTo>
                      <a:pt x="670" y="3346"/>
                      <a:pt x="260" y="4212"/>
                      <a:pt x="492" y="5034"/>
                    </a:cubicBezTo>
                    <a:cubicBezTo>
                      <a:pt x="54" y="6024"/>
                      <a:pt x="489" y="7389"/>
                      <a:pt x="1733" y="8898"/>
                    </a:cubicBezTo>
                    <a:cubicBezTo>
                      <a:pt x="1942" y="9152"/>
                      <a:pt x="2171" y="9409"/>
                      <a:pt x="2416" y="9662"/>
                    </a:cubicBezTo>
                    <a:cubicBezTo>
                      <a:pt x="2171" y="9916"/>
                      <a:pt x="1942" y="10170"/>
                      <a:pt x="1733" y="10426"/>
                    </a:cubicBezTo>
                    <a:cubicBezTo>
                      <a:pt x="411" y="12033"/>
                      <a:pt x="0" y="13470"/>
                      <a:pt x="583" y="14475"/>
                    </a:cubicBezTo>
                    <a:cubicBezTo>
                      <a:pt x="1021" y="15233"/>
                      <a:pt x="1954" y="15629"/>
                      <a:pt x="3270" y="15629"/>
                    </a:cubicBezTo>
                    <a:cubicBezTo>
                      <a:pt x="3738" y="15626"/>
                      <a:pt x="4203" y="15584"/>
                      <a:pt x="4662" y="15505"/>
                    </a:cubicBezTo>
                    <a:cubicBezTo>
                      <a:pt x="4985" y="15451"/>
                      <a:pt x="5320" y="15378"/>
                      <a:pt x="5662" y="15294"/>
                    </a:cubicBezTo>
                    <a:cubicBezTo>
                      <a:pt x="5761" y="15641"/>
                      <a:pt x="5867" y="15970"/>
                      <a:pt x="5985" y="16284"/>
                    </a:cubicBezTo>
                    <a:cubicBezTo>
                      <a:pt x="6715" y="18244"/>
                      <a:pt x="7757" y="19325"/>
                      <a:pt x="8917" y="19325"/>
                    </a:cubicBezTo>
                    <a:cubicBezTo>
                      <a:pt x="10076" y="19325"/>
                      <a:pt x="11118" y="18244"/>
                      <a:pt x="11848" y="16284"/>
                    </a:cubicBezTo>
                    <a:cubicBezTo>
                      <a:pt x="11966" y="15970"/>
                      <a:pt x="12075" y="15638"/>
                      <a:pt x="12171" y="15294"/>
                    </a:cubicBezTo>
                    <a:cubicBezTo>
                      <a:pt x="12917" y="15481"/>
                      <a:pt x="13618" y="15593"/>
                      <a:pt x="14246" y="15623"/>
                    </a:cubicBezTo>
                    <a:cubicBezTo>
                      <a:pt x="14562" y="16152"/>
                      <a:pt x="15123" y="16453"/>
                      <a:pt x="15705" y="16453"/>
                    </a:cubicBezTo>
                    <a:cubicBezTo>
                      <a:pt x="15930" y="16453"/>
                      <a:pt x="16159" y="16408"/>
                      <a:pt x="16378" y="16314"/>
                    </a:cubicBezTo>
                    <a:cubicBezTo>
                      <a:pt x="17163" y="15979"/>
                      <a:pt x="17573" y="15112"/>
                      <a:pt x="17341" y="14291"/>
                    </a:cubicBezTo>
                    <a:cubicBezTo>
                      <a:pt x="17779" y="13301"/>
                      <a:pt x="17344" y="11936"/>
                      <a:pt x="16100" y="10426"/>
                    </a:cubicBezTo>
                    <a:cubicBezTo>
                      <a:pt x="15891" y="10170"/>
                      <a:pt x="15662" y="9916"/>
                      <a:pt x="15417" y="9662"/>
                    </a:cubicBezTo>
                    <a:cubicBezTo>
                      <a:pt x="15662" y="9409"/>
                      <a:pt x="15891" y="9152"/>
                      <a:pt x="16100" y="8898"/>
                    </a:cubicBezTo>
                    <a:cubicBezTo>
                      <a:pt x="17347" y="7389"/>
                      <a:pt x="17779" y="6024"/>
                      <a:pt x="17341" y="5034"/>
                    </a:cubicBezTo>
                    <a:cubicBezTo>
                      <a:pt x="17573" y="4212"/>
                      <a:pt x="17163" y="3346"/>
                      <a:pt x="16378" y="3011"/>
                    </a:cubicBezTo>
                    <a:cubicBezTo>
                      <a:pt x="16159" y="2916"/>
                      <a:pt x="15930" y="2871"/>
                      <a:pt x="15705" y="2871"/>
                    </a:cubicBezTo>
                    <a:cubicBezTo>
                      <a:pt x="15123" y="2871"/>
                      <a:pt x="14562" y="3173"/>
                      <a:pt x="14246" y="3702"/>
                    </a:cubicBezTo>
                    <a:cubicBezTo>
                      <a:pt x="13615" y="3732"/>
                      <a:pt x="12914" y="3844"/>
                      <a:pt x="12171" y="4031"/>
                    </a:cubicBezTo>
                    <a:cubicBezTo>
                      <a:pt x="12075" y="3684"/>
                      <a:pt x="11966" y="3355"/>
                      <a:pt x="11848" y="3041"/>
                    </a:cubicBezTo>
                    <a:cubicBezTo>
                      <a:pt x="11118" y="1081"/>
                      <a:pt x="10076" y="0"/>
                      <a:pt x="891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BB9E4"/>
                  </a:gs>
                  <a:gs pos="100000">
                    <a:srgbClr val="1D6F9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64" name="Google Shape;864;p42"/>
              <p:cNvSpPr/>
              <p:nvPr/>
            </p:nvSpPr>
            <p:spPr>
              <a:xfrm>
                <a:off x="2280775" y="4003900"/>
                <a:ext cx="88275" cy="85025"/>
              </a:xfrm>
              <a:custGeom>
                <a:rect b="b" l="l" r="r" t="t"/>
                <a:pathLst>
                  <a:path extrusionOk="0" h="3401" w="3531">
                    <a:moveTo>
                      <a:pt x="1698" y="1136"/>
                    </a:moveTo>
                    <a:cubicBezTo>
                      <a:pt x="2202" y="1136"/>
                      <a:pt x="2455" y="1743"/>
                      <a:pt x="2099" y="2102"/>
                    </a:cubicBezTo>
                    <a:cubicBezTo>
                      <a:pt x="1983" y="2217"/>
                      <a:pt x="1841" y="2268"/>
                      <a:pt x="1703" y="2268"/>
                    </a:cubicBezTo>
                    <a:cubicBezTo>
                      <a:pt x="1411" y="2268"/>
                      <a:pt x="1133" y="2042"/>
                      <a:pt x="1133" y="1700"/>
                    </a:cubicBezTo>
                    <a:cubicBezTo>
                      <a:pt x="1133" y="1386"/>
                      <a:pt x="1383" y="1136"/>
                      <a:pt x="1698" y="1136"/>
                    </a:cubicBezTo>
                    <a:close/>
                    <a:moveTo>
                      <a:pt x="1698" y="1"/>
                    </a:moveTo>
                    <a:cubicBezTo>
                      <a:pt x="1479" y="1"/>
                      <a:pt x="1258" y="43"/>
                      <a:pt x="1048" y="130"/>
                    </a:cubicBezTo>
                    <a:cubicBezTo>
                      <a:pt x="414" y="393"/>
                      <a:pt x="1" y="1012"/>
                      <a:pt x="1" y="1700"/>
                    </a:cubicBezTo>
                    <a:cubicBezTo>
                      <a:pt x="1" y="2639"/>
                      <a:pt x="758" y="3397"/>
                      <a:pt x="1698" y="3400"/>
                    </a:cubicBezTo>
                    <a:cubicBezTo>
                      <a:pt x="2386" y="3400"/>
                      <a:pt x="3005" y="2984"/>
                      <a:pt x="3268" y="2350"/>
                    </a:cubicBezTo>
                    <a:cubicBezTo>
                      <a:pt x="3530" y="1715"/>
                      <a:pt x="3385" y="985"/>
                      <a:pt x="2899" y="499"/>
                    </a:cubicBezTo>
                    <a:cubicBezTo>
                      <a:pt x="2574" y="173"/>
                      <a:pt x="2140" y="1"/>
                      <a:pt x="169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4BB9E4"/>
                  </a:gs>
                  <a:gs pos="100000">
                    <a:srgbClr val="1D6F9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865" name="Google Shape;865;p42"/>
          <p:cNvGrpSpPr/>
          <p:nvPr/>
        </p:nvGrpSpPr>
        <p:grpSpPr>
          <a:xfrm>
            <a:off x="3881547" y="3430449"/>
            <a:ext cx="4566273" cy="627300"/>
            <a:chOff x="4524351" y="2058850"/>
            <a:chExt cx="3431224" cy="627300"/>
          </a:xfrm>
        </p:grpSpPr>
        <p:grpSp>
          <p:nvGrpSpPr>
            <p:cNvPr id="866" name="Google Shape;866;p42"/>
            <p:cNvGrpSpPr/>
            <p:nvPr/>
          </p:nvGrpSpPr>
          <p:grpSpPr>
            <a:xfrm>
              <a:off x="4524351" y="2058850"/>
              <a:ext cx="3431224" cy="627300"/>
              <a:chOff x="4524351" y="2058850"/>
              <a:chExt cx="3431224" cy="627300"/>
            </a:xfrm>
          </p:grpSpPr>
          <p:sp>
            <p:nvSpPr>
              <p:cNvPr id="867" name="Google Shape;867;p42"/>
              <p:cNvSpPr/>
              <p:nvPr/>
            </p:nvSpPr>
            <p:spPr>
              <a:xfrm>
                <a:off x="4524351" y="2058850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F3F3F3"/>
                  </a:gs>
                  <a:gs pos="100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42"/>
              <p:cNvSpPr/>
              <p:nvPr/>
            </p:nvSpPr>
            <p:spPr>
              <a:xfrm>
                <a:off x="5053375" y="2058850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68C5CF"/>
                  </a:gs>
                  <a:gs pos="100000">
                    <a:srgbClr val="327B83"/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69" name="Google Shape;869;p42"/>
              <p:cNvGrpSpPr/>
              <p:nvPr/>
            </p:nvGrpSpPr>
            <p:grpSpPr>
              <a:xfrm>
                <a:off x="4695164" y="2220831"/>
                <a:ext cx="262332" cy="303354"/>
                <a:chOff x="2708700" y="3804850"/>
                <a:chExt cx="417925" cy="483125"/>
              </a:xfrm>
            </p:grpSpPr>
            <p:sp>
              <p:nvSpPr>
                <p:cNvPr id="870" name="Google Shape;870;p42"/>
                <p:cNvSpPr/>
                <p:nvPr/>
              </p:nvSpPr>
              <p:spPr>
                <a:xfrm>
                  <a:off x="2708700" y="3804850"/>
                  <a:ext cx="417925" cy="483125"/>
                </a:xfrm>
                <a:custGeom>
                  <a:rect b="b" l="l" r="r" t="t"/>
                  <a:pathLst>
                    <a:path extrusionOk="0" h="19325" w="16717">
                      <a:moveTo>
                        <a:pt x="10354" y="1132"/>
                      </a:moveTo>
                      <a:lnTo>
                        <a:pt x="10354" y="8618"/>
                      </a:lnTo>
                      <a:cubicBezTo>
                        <a:pt x="10354" y="8714"/>
                        <a:pt x="10379" y="8811"/>
                        <a:pt x="10430" y="8898"/>
                      </a:cubicBezTo>
                      <a:lnTo>
                        <a:pt x="12447" y="12425"/>
                      </a:lnTo>
                      <a:lnTo>
                        <a:pt x="4273" y="12425"/>
                      </a:lnTo>
                      <a:lnTo>
                        <a:pt x="6290" y="8898"/>
                      </a:lnTo>
                      <a:cubicBezTo>
                        <a:pt x="6339" y="8811"/>
                        <a:pt x="6366" y="8714"/>
                        <a:pt x="6366" y="8618"/>
                      </a:cubicBezTo>
                      <a:lnTo>
                        <a:pt x="6366" y="1132"/>
                      </a:lnTo>
                      <a:close/>
                      <a:moveTo>
                        <a:pt x="13090" y="13557"/>
                      </a:moveTo>
                      <a:lnTo>
                        <a:pt x="15469" y="17718"/>
                      </a:lnTo>
                      <a:cubicBezTo>
                        <a:pt x="15527" y="17818"/>
                        <a:pt x="15530" y="17939"/>
                        <a:pt x="15472" y="18038"/>
                      </a:cubicBezTo>
                      <a:cubicBezTo>
                        <a:pt x="15418" y="18135"/>
                        <a:pt x="15318" y="18192"/>
                        <a:pt x="15210" y="18192"/>
                      </a:cubicBezTo>
                      <a:lnTo>
                        <a:pt x="1511" y="18192"/>
                      </a:lnTo>
                      <a:cubicBezTo>
                        <a:pt x="1399" y="18192"/>
                        <a:pt x="1299" y="18135"/>
                        <a:pt x="1245" y="18038"/>
                      </a:cubicBezTo>
                      <a:cubicBezTo>
                        <a:pt x="1187" y="17939"/>
                        <a:pt x="1187" y="17818"/>
                        <a:pt x="1245" y="17718"/>
                      </a:cubicBezTo>
                      <a:lnTo>
                        <a:pt x="3624" y="13557"/>
                      </a:lnTo>
                      <a:close/>
                      <a:moveTo>
                        <a:pt x="4717" y="0"/>
                      </a:moveTo>
                      <a:cubicBezTo>
                        <a:pt x="4403" y="0"/>
                        <a:pt x="4153" y="254"/>
                        <a:pt x="4153" y="568"/>
                      </a:cubicBezTo>
                      <a:cubicBezTo>
                        <a:pt x="4153" y="879"/>
                        <a:pt x="4403" y="1132"/>
                        <a:pt x="4717" y="1132"/>
                      </a:cubicBezTo>
                      <a:lnTo>
                        <a:pt x="5234" y="1132"/>
                      </a:lnTo>
                      <a:lnTo>
                        <a:pt x="5234" y="8467"/>
                      </a:lnTo>
                      <a:lnTo>
                        <a:pt x="264" y="17157"/>
                      </a:lnTo>
                      <a:cubicBezTo>
                        <a:pt x="1" y="17604"/>
                        <a:pt x="4" y="18159"/>
                        <a:pt x="267" y="18606"/>
                      </a:cubicBezTo>
                      <a:cubicBezTo>
                        <a:pt x="519" y="19050"/>
                        <a:pt x="992" y="19325"/>
                        <a:pt x="1502" y="19325"/>
                      </a:cubicBezTo>
                      <a:cubicBezTo>
                        <a:pt x="1505" y="19325"/>
                        <a:pt x="1508" y="19325"/>
                        <a:pt x="1511" y="19325"/>
                      </a:cubicBezTo>
                      <a:lnTo>
                        <a:pt x="15207" y="19325"/>
                      </a:lnTo>
                      <a:cubicBezTo>
                        <a:pt x="15210" y="19325"/>
                        <a:pt x="15212" y="19325"/>
                        <a:pt x="15215" y="19325"/>
                      </a:cubicBezTo>
                      <a:cubicBezTo>
                        <a:pt x="15725" y="19325"/>
                        <a:pt x="16198" y="19050"/>
                        <a:pt x="16451" y="18606"/>
                      </a:cubicBezTo>
                      <a:cubicBezTo>
                        <a:pt x="16713" y="18159"/>
                        <a:pt x="16716" y="17607"/>
                        <a:pt x="16454" y="17157"/>
                      </a:cubicBezTo>
                      <a:lnTo>
                        <a:pt x="11487" y="8467"/>
                      </a:lnTo>
                      <a:lnTo>
                        <a:pt x="11487" y="1132"/>
                      </a:lnTo>
                      <a:lnTo>
                        <a:pt x="12003" y="1132"/>
                      </a:lnTo>
                      <a:cubicBezTo>
                        <a:pt x="12314" y="1132"/>
                        <a:pt x="12568" y="879"/>
                        <a:pt x="12568" y="568"/>
                      </a:cubicBezTo>
                      <a:cubicBezTo>
                        <a:pt x="12568" y="254"/>
                        <a:pt x="12314" y="0"/>
                        <a:pt x="1200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71" name="Google Shape;871;p42"/>
                <p:cNvSpPr/>
                <p:nvPr/>
              </p:nvSpPr>
              <p:spPr>
                <a:xfrm>
                  <a:off x="2875975" y="4055200"/>
                  <a:ext cx="33100" cy="28350"/>
                </a:xfrm>
                <a:custGeom>
                  <a:rect b="b" l="l" r="r" t="t"/>
                  <a:pathLst>
                    <a:path extrusionOk="0" h="1134" w="1324">
                      <a:moveTo>
                        <a:pt x="570" y="1"/>
                      </a:moveTo>
                      <a:cubicBezTo>
                        <a:pt x="280" y="1"/>
                        <a:pt x="1" y="225"/>
                        <a:pt x="1" y="566"/>
                      </a:cubicBezTo>
                      <a:cubicBezTo>
                        <a:pt x="1" y="880"/>
                        <a:pt x="255" y="1134"/>
                        <a:pt x="569" y="1134"/>
                      </a:cubicBezTo>
                      <a:cubicBezTo>
                        <a:pt x="1073" y="1134"/>
                        <a:pt x="1323" y="524"/>
                        <a:pt x="967" y="168"/>
                      </a:cubicBezTo>
                      <a:cubicBezTo>
                        <a:pt x="852" y="52"/>
                        <a:pt x="710" y="1"/>
                        <a:pt x="57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72" name="Google Shape;872;p42"/>
                <p:cNvSpPr/>
                <p:nvPr/>
              </p:nvSpPr>
              <p:spPr>
                <a:xfrm>
                  <a:off x="2931025" y="4055200"/>
                  <a:ext cx="33075" cy="28350"/>
                </a:xfrm>
                <a:custGeom>
                  <a:rect b="b" l="l" r="r" t="t"/>
                  <a:pathLst>
                    <a:path extrusionOk="0" h="1134" w="1323">
                      <a:moveTo>
                        <a:pt x="569" y="1"/>
                      </a:moveTo>
                      <a:cubicBezTo>
                        <a:pt x="279" y="1"/>
                        <a:pt x="0" y="225"/>
                        <a:pt x="0" y="566"/>
                      </a:cubicBezTo>
                      <a:cubicBezTo>
                        <a:pt x="0" y="880"/>
                        <a:pt x="254" y="1134"/>
                        <a:pt x="565" y="1134"/>
                      </a:cubicBezTo>
                      <a:cubicBezTo>
                        <a:pt x="1069" y="1134"/>
                        <a:pt x="1323" y="524"/>
                        <a:pt x="966" y="168"/>
                      </a:cubicBezTo>
                      <a:cubicBezTo>
                        <a:pt x="851" y="52"/>
                        <a:pt x="709" y="1"/>
                        <a:pt x="56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73" name="Google Shape;873;p42"/>
                <p:cNvSpPr/>
                <p:nvPr/>
              </p:nvSpPr>
              <p:spPr>
                <a:xfrm>
                  <a:off x="2903525" y="4008200"/>
                  <a:ext cx="28350" cy="28325"/>
                </a:xfrm>
                <a:custGeom>
                  <a:rect b="b" l="l" r="r" t="t"/>
                  <a:pathLst>
                    <a:path extrusionOk="0" h="1133" w="1134">
                      <a:moveTo>
                        <a:pt x="566" y="1"/>
                      </a:moveTo>
                      <a:cubicBezTo>
                        <a:pt x="252" y="1"/>
                        <a:pt x="1" y="254"/>
                        <a:pt x="1" y="568"/>
                      </a:cubicBezTo>
                      <a:cubicBezTo>
                        <a:pt x="1" y="879"/>
                        <a:pt x="252" y="1133"/>
                        <a:pt x="566" y="1133"/>
                      </a:cubicBezTo>
                      <a:cubicBezTo>
                        <a:pt x="880" y="1133"/>
                        <a:pt x="1133" y="879"/>
                        <a:pt x="1133" y="568"/>
                      </a:cubicBezTo>
                      <a:cubicBezTo>
                        <a:pt x="1133" y="254"/>
                        <a:pt x="880" y="1"/>
                        <a:pt x="56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8C5CF"/>
                    </a:gs>
                    <a:gs pos="100000">
                      <a:srgbClr val="327B83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874" name="Google Shape;874;p42"/>
              <p:cNvSpPr/>
              <p:nvPr/>
            </p:nvSpPr>
            <p:spPr>
              <a:xfrm>
                <a:off x="6783900" y="2258950"/>
                <a:ext cx="943350" cy="192625"/>
              </a:xfrm>
              <a:custGeom>
                <a:rect b="b" l="l" r="r" t="t"/>
                <a:pathLst>
                  <a:path extrusionOk="0" h="7705" w="37734">
                    <a:moveTo>
                      <a:pt x="0" y="6263"/>
                    </a:moveTo>
                    <a:lnTo>
                      <a:pt x="13459" y="5301"/>
                    </a:lnTo>
                    <a:lnTo>
                      <a:pt x="25477" y="7705"/>
                    </a:lnTo>
                    <a:lnTo>
                      <a:pt x="37734" y="0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875" name="Google Shape;875;p42"/>
            <p:cNvSpPr txBox="1"/>
            <p:nvPr/>
          </p:nvSpPr>
          <p:spPr>
            <a:xfrm>
              <a:off x="5192110" y="2101500"/>
              <a:ext cx="1940400" cy="4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Indicadores simples y compuestos basados en las variables.</a:t>
              </a:r>
              <a:endPara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6" name="Google Shape;876;p42"/>
          <p:cNvGrpSpPr/>
          <p:nvPr/>
        </p:nvGrpSpPr>
        <p:grpSpPr>
          <a:xfrm>
            <a:off x="3881547" y="4157274"/>
            <a:ext cx="4566273" cy="627300"/>
            <a:chOff x="4524351" y="2861874"/>
            <a:chExt cx="3431224" cy="627300"/>
          </a:xfrm>
        </p:grpSpPr>
        <p:grpSp>
          <p:nvGrpSpPr>
            <p:cNvPr id="877" name="Google Shape;877;p42"/>
            <p:cNvGrpSpPr/>
            <p:nvPr/>
          </p:nvGrpSpPr>
          <p:grpSpPr>
            <a:xfrm>
              <a:off x="4524351" y="2861874"/>
              <a:ext cx="3431224" cy="627300"/>
              <a:chOff x="4524351" y="2861874"/>
              <a:chExt cx="3431224" cy="627300"/>
            </a:xfrm>
          </p:grpSpPr>
          <p:sp>
            <p:nvSpPr>
              <p:cNvPr id="878" name="Google Shape;878;p42"/>
              <p:cNvSpPr/>
              <p:nvPr/>
            </p:nvSpPr>
            <p:spPr>
              <a:xfrm>
                <a:off x="4524351" y="2861874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F3F3F3"/>
                  </a:gs>
                  <a:gs pos="100000">
                    <a:srgbClr val="D9D9D9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42"/>
              <p:cNvSpPr/>
              <p:nvPr/>
            </p:nvSpPr>
            <p:spPr>
              <a:xfrm>
                <a:off x="4687048" y="3017727"/>
                <a:ext cx="278557" cy="315594"/>
              </a:xfrm>
              <a:custGeom>
                <a:rect b="b" l="l" r="r" t="t"/>
                <a:pathLst>
                  <a:path extrusionOk="0" h="19326" w="17058">
                    <a:moveTo>
                      <a:pt x="15013" y="2021"/>
                    </a:moveTo>
                    <a:lnTo>
                      <a:pt x="11577" y="5741"/>
                    </a:lnTo>
                    <a:cubicBezTo>
                      <a:pt x="11378" y="5958"/>
                      <a:pt x="11378" y="6290"/>
                      <a:pt x="11577" y="6507"/>
                    </a:cubicBezTo>
                    <a:lnTo>
                      <a:pt x="15013" y="10230"/>
                    </a:lnTo>
                    <a:lnTo>
                      <a:pt x="3195" y="10230"/>
                    </a:lnTo>
                    <a:lnTo>
                      <a:pt x="3195" y="2021"/>
                    </a:lnTo>
                    <a:close/>
                    <a:moveTo>
                      <a:pt x="1716" y="1133"/>
                    </a:moveTo>
                    <a:cubicBezTo>
                      <a:pt x="1906" y="1136"/>
                      <a:pt x="2060" y="1290"/>
                      <a:pt x="2063" y="1480"/>
                    </a:cubicBezTo>
                    <a:lnTo>
                      <a:pt x="2063" y="17846"/>
                    </a:lnTo>
                    <a:cubicBezTo>
                      <a:pt x="2060" y="18036"/>
                      <a:pt x="1906" y="18190"/>
                      <a:pt x="1716" y="18193"/>
                    </a:cubicBezTo>
                    <a:lnTo>
                      <a:pt x="1483" y="18193"/>
                    </a:lnTo>
                    <a:cubicBezTo>
                      <a:pt x="1290" y="18190"/>
                      <a:pt x="1136" y="18036"/>
                      <a:pt x="1133" y="17846"/>
                    </a:cubicBezTo>
                    <a:lnTo>
                      <a:pt x="1133" y="1480"/>
                    </a:lnTo>
                    <a:cubicBezTo>
                      <a:pt x="1136" y="1290"/>
                      <a:pt x="1290" y="1136"/>
                      <a:pt x="1483" y="1133"/>
                    </a:cubicBezTo>
                    <a:close/>
                    <a:moveTo>
                      <a:pt x="1483" y="1"/>
                    </a:moveTo>
                    <a:cubicBezTo>
                      <a:pt x="665" y="1"/>
                      <a:pt x="4" y="665"/>
                      <a:pt x="1" y="1480"/>
                    </a:cubicBezTo>
                    <a:lnTo>
                      <a:pt x="1" y="17846"/>
                    </a:lnTo>
                    <a:cubicBezTo>
                      <a:pt x="4" y="18661"/>
                      <a:pt x="665" y="19325"/>
                      <a:pt x="1483" y="19325"/>
                    </a:cubicBezTo>
                    <a:lnTo>
                      <a:pt x="1716" y="19325"/>
                    </a:lnTo>
                    <a:cubicBezTo>
                      <a:pt x="2531" y="19325"/>
                      <a:pt x="3195" y="18661"/>
                      <a:pt x="3195" y="17846"/>
                    </a:cubicBezTo>
                    <a:lnTo>
                      <a:pt x="3195" y="11363"/>
                    </a:lnTo>
                    <a:lnTo>
                      <a:pt x="16306" y="11363"/>
                    </a:lnTo>
                    <a:cubicBezTo>
                      <a:pt x="16801" y="11360"/>
                      <a:pt x="17058" y="10774"/>
                      <a:pt x="16722" y="10412"/>
                    </a:cubicBezTo>
                    <a:lnTo>
                      <a:pt x="12764" y="6124"/>
                    </a:lnTo>
                    <a:lnTo>
                      <a:pt x="16722" y="1836"/>
                    </a:lnTo>
                    <a:cubicBezTo>
                      <a:pt x="16873" y="1673"/>
                      <a:pt x="16916" y="1432"/>
                      <a:pt x="16825" y="1226"/>
                    </a:cubicBezTo>
                    <a:cubicBezTo>
                      <a:pt x="16734" y="1021"/>
                      <a:pt x="16532" y="885"/>
                      <a:pt x="16306" y="885"/>
                    </a:cubicBezTo>
                    <a:lnTo>
                      <a:pt x="3071" y="885"/>
                    </a:lnTo>
                    <a:cubicBezTo>
                      <a:pt x="2833" y="348"/>
                      <a:pt x="2302" y="1"/>
                      <a:pt x="171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4CFAD"/>
                  </a:gs>
                  <a:gs pos="100000">
                    <a:srgbClr val="4D946A"/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80" name="Google Shape;880;p42"/>
              <p:cNvSpPr/>
              <p:nvPr/>
            </p:nvSpPr>
            <p:spPr>
              <a:xfrm>
                <a:off x="5053375" y="2861874"/>
                <a:ext cx="2902200" cy="627300"/>
              </a:xfrm>
              <a:prstGeom prst="roundRect">
                <a:avLst>
                  <a:gd fmla="val 48997" name="adj"/>
                </a:avLst>
              </a:prstGeom>
              <a:gradFill>
                <a:gsLst>
                  <a:gs pos="0">
                    <a:srgbClr val="94CFAD"/>
                  </a:gs>
                  <a:gs pos="100000">
                    <a:srgbClr val="4D946A"/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42"/>
              <p:cNvSpPr/>
              <p:nvPr/>
            </p:nvSpPr>
            <p:spPr>
              <a:xfrm>
                <a:off x="6783900" y="3052450"/>
                <a:ext cx="973400" cy="216325"/>
              </a:xfrm>
              <a:custGeom>
                <a:rect b="b" l="l" r="r" t="t"/>
                <a:pathLst>
                  <a:path extrusionOk="0" h="8653" w="38936">
                    <a:moveTo>
                      <a:pt x="0" y="8653"/>
                    </a:moveTo>
                    <a:lnTo>
                      <a:pt x="12017" y="0"/>
                    </a:lnTo>
                    <a:lnTo>
                      <a:pt x="24756" y="6009"/>
                    </a:lnTo>
                    <a:lnTo>
                      <a:pt x="38936" y="4807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882" name="Google Shape;882;p42"/>
            <p:cNvSpPr txBox="1"/>
            <p:nvPr/>
          </p:nvSpPr>
          <p:spPr>
            <a:xfrm>
              <a:off x="5192110" y="3056925"/>
              <a:ext cx="18609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Cambio porcentual - redacción de indicador de impacto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9ED"/>
        </a:solidFill>
      </p:bgPr>
    </p:bg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3"/>
          <p:cNvSpPr txBox="1"/>
          <p:nvPr>
            <p:ph type="title"/>
          </p:nvPr>
        </p:nvSpPr>
        <p:spPr>
          <a:xfrm>
            <a:off x="2483550" y="101100"/>
            <a:ext cx="4176900" cy="4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Formulación de indicadores</a:t>
            </a:r>
            <a:endParaRPr/>
          </a:p>
        </p:txBody>
      </p:sp>
      <p:graphicFrame>
        <p:nvGraphicFramePr>
          <p:cNvPr id="888" name="Google Shape;888;p43"/>
          <p:cNvGraphicFramePr/>
          <p:nvPr/>
        </p:nvGraphicFramePr>
        <p:xfrm>
          <a:off x="716625" y="57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{65280A52-C6D3-4776-930C-B00E57D43818}</a:tableStyleId>
              </a:tblPr>
              <a:tblGrid>
                <a:gridCol w="2100875"/>
                <a:gridCol w="5882575"/>
              </a:tblGrid>
              <a:tr h="71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Indicador de Impacto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Calidad de vida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Fira Sans Extra Condensed"/>
                        <a:buChar char="-"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Población  vulnerable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Fira Sans Extra Condensed"/>
                        <a:buChar char="-"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Población diversa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Indicador de efecto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Fira Sans Extra Condensed"/>
                        <a:buChar char="-"/>
                      </a:pPr>
                      <a:r>
                        <a:rPr lang="en" sz="15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Agricultores con exportación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2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Indicador de producto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Fira Sans Extra Condensed"/>
                        <a:buChar char="-"/>
                      </a:pPr>
                      <a:r>
                        <a:rPr lang="en" sz="15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Agricultores con pago de cuota de fomento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2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Fira Sans Extra Condensed"/>
                        <a:buChar char="-"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Número de </a:t>
                      </a:r>
                      <a:r>
                        <a:rPr lang="en" sz="15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agricultores</a:t>
                      </a: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que participan en procesos de capacitación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2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Indicador de recurso humano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Fira Sans Extra Condensed"/>
                        <a:buChar char="-"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Mejora de</a:t>
                      </a:r>
                      <a:r>
                        <a:rPr lang="en" sz="15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las condiciones de vida de los agricultores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71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Indicador recurso Físico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Fira Sans Extra Condensed"/>
                        <a:buChar char="-"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Número de acciones (</a:t>
                      </a:r>
                      <a:r>
                        <a:rPr lang="en" sz="15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proyectos, programas y planes)</a:t>
                      </a: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que se ejecutan en nuevas dimensiones territoriales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71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Indicador de recursos financieros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Grado de ejecución presupuestal</a:t>
                      </a:r>
                      <a:endParaRPr sz="15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4"/>
          <p:cNvSpPr txBox="1"/>
          <p:nvPr>
            <p:ph type="title"/>
          </p:nvPr>
        </p:nvSpPr>
        <p:spPr>
          <a:xfrm>
            <a:off x="730950" y="329700"/>
            <a:ext cx="58581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Recolección de información</a:t>
            </a:r>
            <a:endParaRPr sz="2400"/>
          </a:p>
        </p:txBody>
      </p:sp>
      <p:sp>
        <p:nvSpPr>
          <p:cNvPr id="894" name="Google Shape;894;p44"/>
          <p:cNvSpPr txBox="1"/>
          <p:nvPr/>
        </p:nvSpPr>
        <p:spPr>
          <a:xfrm>
            <a:off x="666283" y="3010462"/>
            <a:ext cx="1551000" cy="798900"/>
          </a:xfrm>
          <a:prstGeom prst="rect">
            <a:avLst/>
          </a:prstGeom>
          <a:solidFill>
            <a:srgbClr val="ECD2CB"/>
          </a:solidFill>
          <a:ln>
            <a:noFill/>
          </a:ln>
        </p:spPr>
        <p:txBody>
          <a:bodyPr anchorCtr="0" anchor="ctr" bIns="109825" lIns="109825" spcFirstLastPara="1" rIns="109825" wrap="square" tIns="109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1">
                <a:latin typeface="Montserrat SemiBold"/>
                <a:ea typeface="Montserrat SemiBold"/>
                <a:cs typeface="Montserrat SemiBold"/>
                <a:sym typeface="Montserrat SemiBold"/>
              </a:rPr>
              <a:t>Línea Base</a:t>
            </a:r>
            <a:endParaRPr sz="1441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2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“Sin valor”</a:t>
            </a:r>
            <a:endParaRPr sz="1441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21">
                <a:latin typeface="Montserrat SemiBold"/>
                <a:ea typeface="Montserrat SemiBold"/>
                <a:cs typeface="Montserrat SemiBold"/>
                <a:sym typeface="Montserrat SemiBold"/>
              </a:rPr>
              <a:t>-Status</a:t>
            </a:r>
            <a:endParaRPr sz="1321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21">
                <a:latin typeface="Montserrat SemiBold"/>
                <a:ea typeface="Montserrat SemiBold"/>
                <a:cs typeface="Montserrat SemiBold"/>
                <a:sym typeface="Montserrat SemiBold"/>
              </a:rPr>
              <a:t>-Estandares</a:t>
            </a:r>
            <a:endParaRPr sz="132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5" name="Google Shape;895;p44"/>
          <p:cNvSpPr txBox="1"/>
          <p:nvPr/>
        </p:nvSpPr>
        <p:spPr>
          <a:xfrm>
            <a:off x="2554564" y="3010462"/>
            <a:ext cx="1551000" cy="798900"/>
          </a:xfrm>
          <a:prstGeom prst="rect">
            <a:avLst/>
          </a:prstGeom>
          <a:solidFill>
            <a:srgbClr val="ECD2CB"/>
          </a:solidFill>
          <a:ln>
            <a:noFill/>
          </a:ln>
        </p:spPr>
        <p:txBody>
          <a:bodyPr anchorCtr="0" anchor="ctr" bIns="109825" lIns="109825" spcFirstLastPara="1" rIns="109825" wrap="square" tIns="109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1">
                <a:latin typeface="Montserrat SemiBold"/>
                <a:ea typeface="Montserrat SemiBold"/>
                <a:cs typeface="Montserrat SemiBold"/>
                <a:sym typeface="Montserrat SemiBold"/>
              </a:rPr>
              <a:t>Meta</a:t>
            </a:r>
            <a:endParaRPr sz="1441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21">
                <a:latin typeface="Montserrat SemiBold"/>
                <a:ea typeface="Montserrat SemiBold"/>
                <a:cs typeface="Montserrat SemiBold"/>
                <a:sym typeface="Montserrat SemiBold"/>
              </a:rPr>
              <a:t>“Valor con”</a:t>
            </a:r>
            <a:endParaRPr i="1" sz="132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6" name="Google Shape;896;p44"/>
          <p:cNvSpPr txBox="1"/>
          <p:nvPr/>
        </p:nvSpPr>
        <p:spPr>
          <a:xfrm>
            <a:off x="4442845" y="3010462"/>
            <a:ext cx="1551000" cy="798900"/>
          </a:xfrm>
          <a:prstGeom prst="rect">
            <a:avLst/>
          </a:prstGeom>
          <a:solidFill>
            <a:srgbClr val="ECD2CB"/>
          </a:solidFill>
          <a:ln>
            <a:noFill/>
          </a:ln>
        </p:spPr>
        <p:txBody>
          <a:bodyPr anchorCtr="0" anchor="ctr" bIns="109825" lIns="109825" spcFirstLastPara="1" rIns="109825" wrap="square" tIns="109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1">
                <a:latin typeface="Montserrat SemiBold"/>
                <a:ea typeface="Montserrat SemiBold"/>
                <a:cs typeface="Montserrat SemiBold"/>
                <a:sym typeface="Montserrat SemiBold"/>
              </a:rPr>
              <a:t>Resultado</a:t>
            </a:r>
            <a:endParaRPr sz="1441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1">
                <a:latin typeface="Montserrat SemiBold"/>
                <a:ea typeface="Montserrat SemiBold"/>
                <a:cs typeface="Montserrat SemiBold"/>
                <a:sym typeface="Montserrat SemiBold"/>
              </a:rPr>
              <a:t>“Valor después”</a:t>
            </a:r>
            <a:endParaRPr sz="120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7" name="Google Shape;897;p44"/>
          <p:cNvSpPr/>
          <p:nvPr/>
        </p:nvSpPr>
        <p:spPr>
          <a:xfrm>
            <a:off x="2510533" y="1552005"/>
            <a:ext cx="1596900" cy="798900"/>
          </a:xfrm>
          <a:prstGeom prst="roundRect">
            <a:avLst>
              <a:gd fmla="val 16667" name="adj"/>
            </a:avLst>
          </a:prstGeom>
          <a:solidFill>
            <a:srgbClr val="DFC6D3"/>
          </a:solidFill>
          <a:ln>
            <a:noFill/>
          </a:ln>
        </p:spPr>
        <p:txBody>
          <a:bodyPr anchorCtr="0" anchor="ctr" bIns="109825" lIns="109825" spcFirstLastPara="1" rIns="109825" wrap="square" tIns="109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81">
                <a:latin typeface="Montserrat Medium"/>
                <a:ea typeface="Montserrat Medium"/>
                <a:cs typeface="Montserrat Medium"/>
                <a:sym typeface="Montserrat Medium"/>
              </a:rPr>
              <a:t>Indicador</a:t>
            </a:r>
            <a:endParaRPr sz="1681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898" name="Google Shape;898;p44"/>
          <p:cNvCxnSpPr>
            <a:stCxn id="897" idx="2"/>
            <a:endCxn id="896" idx="0"/>
          </p:cNvCxnSpPr>
          <p:nvPr/>
        </p:nvCxnSpPr>
        <p:spPr>
          <a:xfrm flipH="1" rot="-5400000">
            <a:off x="3933883" y="1726005"/>
            <a:ext cx="659700" cy="1909500"/>
          </a:xfrm>
          <a:prstGeom prst="bentConnector3">
            <a:avLst>
              <a:gd fmla="val 50006" name="adj1"/>
            </a:avLst>
          </a:prstGeom>
          <a:noFill/>
          <a:ln cap="flat" cmpd="sng" w="114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99" name="Google Shape;899;p44"/>
          <p:cNvCxnSpPr>
            <a:stCxn id="897" idx="2"/>
            <a:endCxn id="894" idx="0"/>
          </p:cNvCxnSpPr>
          <p:nvPr/>
        </p:nvCxnSpPr>
        <p:spPr>
          <a:xfrm rot="5400000">
            <a:off x="2045533" y="1747155"/>
            <a:ext cx="659700" cy="1867200"/>
          </a:xfrm>
          <a:prstGeom prst="bentConnector3">
            <a:avLst>
              <a:gd fmla="val 50006" name="adj1"/>
            </a:avLst>
          </a:prstGeom>
          <a:noFill/>
          <a:ln cap="flat" cmpd="sng" w="114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00" name="Google Shape;900;p44"/>
          <p:cNvSpPr txBox="1"/>
          <p:nvPr/>
        </p:nvSpPr>
        <p:spPr>
          <a:xfrm>
            <a:off x="666283" y="3819196"/>
            <a:ext cx="15510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825" lIns="109825" spcFirstLastPara="1" rIns="109825" wrap="square" tIns="109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1">
                <a:latin typeface="Montserrat Medium"/>
                <a:ea typeface="Montserrat Medium"/>
                <a:cs typeface="Montserrat Medium"/>
                <a:sym typeface="Montserrat Medium"/>
              </a:rPr>
              <a:t>Situación inicial o actual</a:t>
            </a:r>
            <a:endParaRPr sz="1561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1" name="Google Shape;901;p44"/>
          <p:cNvSpPr txBox="1"/>
          <p:nvPr/>
        </p:nvSpPr>
        <p:spPr>
          <a:xfrm>
            <a:off x="2556798" y="3819196"/>
            <a:ext cx="15510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825" lIns="109825" spcFirstLastPara="1" rIns="109825" wrap="square" tIns="109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1">
                <a:latin typeface="Montserrat Medium"/>
                <a:ea typeface="Montserrat Medium"/>
                <a:cs typeface="Montserrat Medium"/>
                <a:sym typeface="Montserrat Medium"/>
              </a:rPr>
              <a:t>Situación deseada</a:t>
            </a:r>
            <a:endParaRPr sz="1441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2" name="Google Shape;902;p44"/>
          <p:cNvSpPr txBox="1"/>
          <p:nvPr/>
        </p:nvSpPr>
        <p:spPr>
          <a:xfrm>
            <a:off x="4447312" y="3819196"/>
            <a:ext cx="15510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825" lIns="109825" spcFirstLastPara="1" rIns="109825" wrap="square" tIns="109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1">
                <a:latin typeface="Montserrat Medium"/>
                <a:ea typeface="Montserrat Medium"/>
                <a:cs typeface="Montserrat Medium"/>
                <a:sym typeface="Montserrat Medium"/>
              </a:rPr>
              <a:t>Situación alcanzada</a:t>
            </a:r>
            <a:endParaRPr sz="1441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903" name="Google Shape;903;p44"/>
          <p:cNvCxnSpPr>
            <a:stCxn id="897" idx="2"/>
            <a:endCxn id="895" idx="0"/>
          </p:cNvCxnSpPr>
          <p:nvPr/>
        </p:nvCxnSpPr>
        <p:spPr>
          <a:xfrm>
            <a:off x="3308983" y="2350905"/>
            <a:ext cx="21000" cy="659700"/>
          </a:xfrm>
          <a:prstGeom prst="straightConnector1">
            <a:avLst/>
          </a:prstGeom>
          <a:noFill/>
          <a:ln cap="flat" cmpd="sng" w="114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04" name="Google Shape;904;p44"/>
          <p:cNvGrpSpPr/>
          <p:nvPr/>
        </p:nvGrpSpPr>
        <p:grpSpPr>
          <a:xfrm>
            <a:off x="2095959" y="1338407"/>
            <a:ext cx="548099" cy="549036"/>
            <a:chOff x="4351020" y="4981355"/>
            <a:chExt cx="1875765" cy="1875765"/>
          </a:xfrm>
        </p:grpSpPr>
        <p:sp>
          <p:nvSpPr>
            <p:cNvPr id="905" name="Google Shape;905;p44"/>
            <p:cNvSpPr/>
            <p:nvPr/>
          </p:nvSpPr>
          <p:spPr>
            <a:xfrm>
              <a:off x="4351020" y="4981355"/>
              <a:ext cx="1875765" cy="1875765"/>
            </a:xfrm>
            <a:custGeom>
              <a:rect b="b" l="l" r="r" t="t"/>
              <a:pathLst>
                <a:path extrusionOk="0" h="1875765" w="1875765">
                  <a:moveTo>
                    <a:pt x="937846" y="1875766"/>
                  </a:moveTo>
                  <a:cubicBezTo>
                    <a:pt x="687339" y="1875766"/>
                    <a:pt x="451851" y="1778244"/>
                    <a:pt x="274687" y="1601079"/>
                  </a:cubicBezTo>
                  <a:cubicBezTo>
                    <a:pt x="97521" y="1423914"/>
                    <a:pt x="0" y="1188427"/>
                    <a:pt x="0" y="937920"/>
                  </a:cubicBezTo>
                  <a:cubicBezTo>
                    <a:pt x="0" y="708514"/>
                    <a:pt x="83820" y="487607"/>
                    <a:pt x="235927" y="316010"/>
                  </a:cubicBezTo>
                  <a:cubicBezTo>
                    <a:pt x="245965" y="304654"/>
                    <a:pt x="263330" y="303628"/>
                    <a:pt x="274687" y="313666"/>
                  </a:cubicBezTo>
                  <a:cubicBezTo>
                    <a:pt x="286043" y="323703"/>
                    <a:pt x="287069" y="341068"/>
                    <a:pt x="277031" y="352425"/>
                  </a:cubicBezTo>
                  <a:cubicBezTo>
                    <a:pt x="133790" y="513984"/>
                    <a:pt x="54952" y="721849"/>
                    <a:pt x="54952" y="937846"/>
                  </a:cubicBezTo>
                  <a:cubicBezTo>
                    <a:pt x="54952" y="1424647"/>
                    <a:pt x="451046" y="1820740"/>
                    <a:pt x="937846" y="1820740"/>
                  </a:cubicBezTo>
                  <a:cubicBezTo>
                    <a:pt x="1424647" y="1820740"/>
                    <a:pt x="1820741" y="1424647"/>
                    <a:pt x="1820741" y="937846"/>
                  </a:cubicBezTo>
                  <a:cubicBezTo>
                    <a:pt x="1820741" y="451045"/>
                    <a:pt x="1424647" y="54952"/>
                    <a:pt x="937846" y="54952"/>
                  </a:cubicBezTo>
                  <a:cubicBezTo>
                    <a:pt x="721848" y="54952"/>
                    <a:pt x="513910" y="133790"/>
                    <a:pt x="352425" y="277031"/>
                  </a:cubicBezTo>
                  <a:cubicBezTo>
                    <a:pt x="341068" y="287069"/>
                    <a:pt x="323704" y="286043"/>
                    <a:pt x="313666" y="274686"/>
                  </a:cubicBezTo>
                  <a:cubicBezTo>
                    <a:pt x="303628" y="263330"/>
                    <a:pt x="304653" y="245965"/>
                    <a:pt x="316010" y="235927"/>
                  </a:cubicBezTo>
                  <a:cubicBezTo>
                    <a:pt x="487607" y="83820"/>
                    <a:pt x="708440" y="0"/>
                    <a:pt x="937919" y="0"/>
                  </a:cubicBezTo>
                  <a:cubicBezTo>
                    <a:pt x="1188427" y="0"/>
                    <a:pt x="1423914" y="97521"/>
                    <a:pt x="1601079" y="274686"/>
                  </a:cubicBezTo>
                  <a:cubicBezTo>
                    <a:pt x="1778244" y="451851"/>
                    <a:pt x="1875765" y="687339"/>
                    <a:pt x="1875765" y="937846"/>
                  </a:cubicBezTo>
                  <a:cubicBezTo>
                    <a:pt x="1875765" y="1188354"/>
                    <a:pt x="1778244" y="1423841"/>
                    <a:pt x="1601079" y="1601006"/>
                  </a:cubicBezTo>
                  <a:cubicBezTo>
                    <a:pt x="1423914" y="1778171"/>
                    <a:pt x="1188427" y="1875692"/>
                    <a:pt x="937919" y="18756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74075" lIns="148225" spcFirstLastPara="1" rIns="148225" wrap="square" tIns="740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4570827" y="5201236"/>
              <a:ext cx="1436076" cy="1436076"/>
            </a:xfrm>
            <a:custGeom>
              <a:rect b="b" l="l" r="r" t="t"/>
              <a:pathLst>
                <a:path extrusionOk="0" h="1436076" w="1436076">
                  <a:moveTo>
                    <a:pt x="718038" y="1436077"/>
                  </a:moveTo>
                  <a:cubicBezTo>
                    <a:pt x="547394" y="1436077"/>
                    <a:pt x="382025" y="1375190"/>
                    <a:pt x="252339" y="1264553"/>
                  </a:cubicBezTo>
                  <a:cubicBezTo>
                    <a:pt x="240763" y="1254736"/>
                    <a:pt x="239444" y="1237371"/>
                    <a:pt x="249262" y="1225794"/>
                  </a:cubicBezTo>
                  <a:cubicBezTo>
                    <a:pt x="259080" y="1214218"/>
                    <a:pt x="276445" y="1212899"/>
                    <a:pt x="288021" y="1222717"/>
                  </a:cubicBezTo>
                  <a:cubicBezTo>
                    <a:pt x="407743" y="1324854"/>
                    <a:pt x="560510" y="1381125"/>
                    <a:pt x="718038" y="1381125"/>
                  </a:cubicBezTo>
                  <a:cubicBezTo>
                    <a:pt x="1083652" y="1381125"/>
                    <a:pt x="1381125" y="1083652"/>
                    <a:pt x="1381125" y="718038"/>
                  </a:cubicBezTo>
                  <a:cubicBezTo>
                    <a:pt x="1381125" y="352425"/>
                    <a:pt x="1083652" y="54952"/>
                    <a:pt x="718038" y="54952"/>
                  </a:cubicBezTo>
                  <a:cubicBezTo>
                    <a:pt x="352425" y="54952"/>
                    <a:pt x="54952" y="352425"/>
                    <a:pt x="54952" y="718038"/>
                  </a:cubicBezTo>
                  <a:cubicBezTo>
                    <a:pt x="54952" y="875567"/>
                    <a:pt x="111223" y="1028334"/>
                    <a:pt x="213360" y="1148056"/>
                  </a:cubicBezTo>
                  <a:cubicBezTo>
                    <a:pt x="223178" y="1159632"/>
                    <a:pt x="221859" y="1176924"/>
                    <a:pt x="210282" y="1186815"/>
                  </a:cubicBezTo>
                  <a:cubicBezTo>
                    <a:pt x="198706" y="1196633"/>
                    <a:pt x="181414" y="1195314"/>
                    <a:pt x="171523" y="1183738"/>
                  </a:cubicBezTo>
                  <a:cubicBezTo>
                    <a:pt x="60887" y="1054051"/>
                    <a:pt x="0" y="888682"/>
                    <a:pt x="0" y="718038"/>
                  </a:cubicBezTo>
                  <a:cubicBezTo>
                    <a:pt x="0" y="322092"/>
                    <a:pt x="322091" y="0"/>
                    <a:pt x="718038" y="0"/>
                  </a:cubicBezTo>
                  <a:cubicBezTo>
                    <a:pt x="1113985" y="0"/>
                    <a:pt x="1436077" y="322092"/>
                    <a:pt x="1436077" y="718038"/>
                  </a:cubicBezTo>
                  <a:cubicBezTo>
                    <a:pt x="1436077" y="1113985"/>
                    <a:pt x="1113985" y="1436077"/>
                    <a:pt x="718038" y="14360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74075" lIns="148225" spcFirstLastPara="1" rIns="148225" wrap="square" tIns="740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4683319" y="5313507"/>
              <a:ext cx="1211239" cy="1211263"/>
            </a:xfrm>
            <a:custGeom>
              <a:rect b="b" l="l" r="r" t="t"/>
              <a:pathLst>
                <a:path extrusionOk="0" h="1211263" w="1211239">
                  <a:moveTo>
                    <a:pt x="550595" y="1211264"/>
                  </a:moveTo>
                  <a:cubicBezTo>
                    <a:pt x="549715" y="1211264"/>
                    <a:pt x="548909" y="1211264"/>
                    <a:pt x="548030" y="1211117"/>
                  </a:cubicBezTo>
                  <a:cubicBezTo>
                    <a:pt x="257811" y="1183861"/>
                    <a:pt x="27379" y="953429"/>
                    <a:pt x="123" y="663210"/>
                  </a:cubicBezTo>
                  <a:cubicBezTo>
                    <a:pt x="-610" y="655516"/>
                    <a:pt x="1955" y="647897"/>
                    <a:pt x="7157" y="642108"/>
                  </a:cubicBezTo>
                  <a:cubicBezTo>
                    <a:pt x="12359" y="636393"/>
                    <a:pt x="19759" y="633096"/>
                    <a:pt x="27452" y="633096"/>
                  </a:cubicBezTo>
                  <a:lnTo>
                    <a:pt x="110467" y="633096"/>
                  </a:lnTo>
                  <a:lnTo>
                    <a:pt x="110467" y="578144"/>
                  </a:lnTo>
                  <a:lnTo>
                    <a:pt x="27452" y="578144"/>
                  </a:lnTo>
                  <a:cubicBezTo>
                    <a:pt x="19686" y="578144"/>
                    <a:pt x="12359" y="574920"/>
                    <a:pt x="7157" y="569132"/>
                  </a:cubicBezTo>
                  <a:cubicBezTo>
                    <a:pt x="1955" y="563417"/>
                    <a:pt x="-610" y="555797"/>
                    <a:pt x="123" y="548031"/>
                  </a:cubicBezTo>
                  <a:cubicBezTo>
                    <a:pt x="27379" y="257811"/>
                    <a:pt x="257811" y="27379"/>
                    <a:pt x="548030" y="123"/>
                  </a:cubicBezTo>
                  <a:cubicBezTo>
                    <a:pt x="555723" y="-610"/>
                    <a:pt x="563344" y="1955"/>
                    <a:pt x="569132" y="7157"/>
                  </a:cubicBezTo>
                  <a:cubicBezTo>
                    <a:pt x="574847" y="12359"/>
                    <a:pt x="578144" y="19760"/>
                    <a:pt x="578144" y="27453"/>
                  </a:cubicBezTo>
                  <a:lnTo>
                    <a:pt x="578144" y="110467"/>
                  </a:lnTo>
                  <a:lnTo>
                    <a:pt x="633096" y="110467"/>
                  </a:lnTo>
                  <a:lnTo>
                    <a:pt x="633096" y="27453"/>
                  </a:lnTo>
                  <a:cubicBezTo>
                    <a:pt x="633096" y="19686"/>
                    <a:pt x="636320" y="12359"/>
                    <a:pt x="642108" y="7157"/>
                  </a:cubicBezTo>
                  <a:cubicBezTo>
                    <a:pt x="647823" y="1955"/>
                    <a:pt x="655443" y="-610"/>
                    <a:pt x="663210" y="123"/>
                  </a:cubicBezTo>
                  <a:cubicBezTo>
                    <a:pt x="953429" y="27379"/>
                    <a:pt x="1183861" y="257811"/>
                    <a:pt x="1211117" y="548031"/>
                  </a:cubicBezTo>
                  <a:cubicBezTo>
                    <a:pt x="1211850" y="555724"/>
                    <a:pt x="1209285" y="563344"/>
                    <a:pt x="1204083" y="569132"/>
                  </a:cubicBezTo>
                  <a:cubicBezTo>
                    <a:pt x="1198881" y="574847"/>
                    <a:pt x="1191481" y="578144"/>
                    <a:pt x="1183787" y="578144"/>
                  </a:cubicBezTo>
                  <a:lnTo>
                    <a:pt x="1100773" y="578144"/>
                  </a:lnTo>
                  <a:lnTo>
                    <a:pt x="1100773" y="633096"/>
                  </a:lnTo>
                  <a:lnTo>
                    <a:pt x="1183787" y="633096"/>
                  </a:lnTo>
                  <a:cubicBezTo>
                    <a:pt x="1191554" y="633096"/>
                    <a:pt x="1198881" y="636320"/>
                    <a:pt x="1204083" y="642108"/>
                  </a:cubicBezTo>
                  <a:cubicBezTo>
                    <a:pt x="1209285" y="647823"/>
                    <a:pt x="1211850" y="655443"/>
                    <a:pt x="1211117" y="663210"/>
                  </a:cubicBezTo>
                  <a:cubicBezTo>
                    <a:pt x="1183861" y="953429"/>
                    <a:pt x="953429" y="1183861"/>
                    <a:pt x="663210" y="1211117"/>
                  </a:cubicBezTo>
                  <a:cubicBezTo>
                    <a:pt x="655443" y="1211850"/>
                    <a:pt x="647823" y="1209285"/>
                    <a:pt x="642108" y="1204083"/>
                  </a:cubicBezTo>
                  <a:cubicBezTo>
                    <a:pt x="636393" y="1198881"/>
                    <a:pt x="633096" y="1191481"/>
                    <a:pt x="633096" y="1183788"/>
                  </a:cubicBezTo>
                  <a:lnTo>
                    <a:pt x="633096" y="1100774"/>
                  </a:lnTo>
                  <a:lnTo>
                    <a:pt x="578144" y="1100774"/>
                  </a:lnTo>
                  <a:lnTo>
                    <a:pt x="578144" y="1183788"/>
                  </a:lnTo>
                  <a:cubicBezTo>
                    <a:pt x="578144" y="1191554"/>
                    <a:pt x="574920" y="1198881"/>
                    <a:pt x="569132" y="1204083"/>
                  </a:cubicBezTo>
                  <a:cubicBezTo>
                    <a:pt x="564076" y="1208699"/>
                    <a:pt x="557482" y="1211264"/>
                    <a:pt x="550668" y="1211264"/>
                  </a:cubicBezTo>
                  <a:close/>
                  <a:moveTo>
                    <a:pt x="58518" y="688195"/>
                  </a:moveTo>
                  <a:cubicBezTo>
                    <a:pt x="94274" y="927931"/>
                    <a:pt x="283382" y="1117039"/>
                    <a:pt x="523119" y="1152795"/>
                  </a:cubicBezTo>
                  <a:lnTo>
                    <a:pt x="523119" y="1073298"/>
                  </a:lnTo>
                  <a:cubicBezTo>
                    <a:pt x="523119" y="1058131"/>
                    <a:pt x="535428" y="1045822"/>
                    <a:pt x="550595" y="1045822"/>
                  </a:cubicBezTo>
                  <a:lnTo>
                    <a:pt x="660499" y="1045822"/>
                  </a:lnTo>
                  <a:cubicBezTo>
                    <a:pt x="675665" y="1045822"/>
                    <a:pt x="687975" y="1058131"/>
                    <a:pt x="687975" y="1073298"/>
                  </a:cubicBezTo>
                  <a:lnTo>
                    <a:pt x="687975" y="1152795"/>
                  </a:lnTo>
                  <a:cubicBezTo>
                    <a:pt x="927711" y="1117039"/>
                    <a:pt x="1116819" y="927931"/>
                    <a:pt x="1152575" y="688195"/>
                  </a:cubicBezTo>
                  <a:lnTo>
                    <a:pt x="1073078" y="688195"/>
                  </a:lnTo>
                  <a:cubicBezTo>
                    <a:pt x="1057911" y="688195"/>
                    <a:pt x="1045602" y="675885"/>
                    <a:pt x="1045602" y="660719"/>
                  </a:cubicBezTo>
                  <a:lnTo>
                    <a:pt x="1045602" y="550815"/>
                  </a:lnTo>
                  <a:cubicBezTo>
                    <a:pt x="1045602" y="535648"/>
                    <a:pt x="1057911" y="523339"/>
                    <a:pt x="1073078" y="523339"/>
                  </a:cubicBezTo>
                  <a:lnTo>
                    <a:pt x="1152575" y="523339"/>
                  </a:lnTo>
                  <a:cubicBezTo>
                    <a:pt x="1116819" y="283602"/>
                    <a:pt x="927711" y="94494"/>
                    <a:pt x="687975" y="58738"/>
                  </a:cubicBezTo>
                  <a:lnTo>
                    <a:pt x="687975" y="138236"/>
                  </a:lnTo>
                  <a:cubicBezTo>
                    <a:pt x="687975" y="153403"/>
                    <a:pt x="675665" y="165712"/>
                    <a:pt x="660499" y="165712"/>
                  </a:cubicBezTo>
                  <a:lnTo>
                    <a:pt x="550595" y="165712"/>
                  </a:lnTo>
                  <a:cubicBezTo>
                    <a:pt x="535428" y="165712"/>
                    <a:pt x="523119" y="153403"/>
                    <a:pt x="523119" y="138236"/>
                  </a:cubicBezTo>
                  <a:lnTo>
                    <a:pt x="523119" y="58738"/>
                  </a:lnTo>
                  <a:cubicBezTo>
                    <a:pt x="283382" y="94494"/>
                    <a:pt x="94274" y="283602"/>
                    <a:pt x="58518" y="523339"/>
                  </a:cubicBezTo>
                  <a:lnTo>
                    <a:pt x="138016" y="523339"/>
                  </a:lnTo>
                  <a:cubicBezTo>
                    <a:pt x="153182" y="523339"/>
                    <a:pt x="165492" y="535648"/>
                    <a:pt x="165492" y="550815"/>
                  </a:cubicBezTo>
                  <a:lnTo>
                    <a:pt x="165492" y="660719"/>
                  </a:lnTo>
                  <a:cubicBezTo>
                    <a:pt x="165492" y="675885"/>
                    <a:pt x="153182" y="688195"/>
                    <a:pt x="138016" y="688195"/>
                  </a:cubicBezTo>
                  <a:lnTo>
                    <a:pt x="58518" y="688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74075" lIns="148225" spcFirstLastPara="1" rIns="148225" wrap="square" tIns="740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5096534" y="5534611"/>
              <a:ext cx="384663" cy="384663"/>
            </a:xfrm>
            <a:custGeom>
              <a:rect b="b" l="l" r="r" t="t"/>
              <a:pathLst>
                <a:path extrusionOk="0" h="384663" w="384663">
                  <a:moveTo>
                    <a:pt x="192332" y="384663"/>
                  </a:moveTo>
                  <a:cubicBezTo>
                    <a:pt x="86311" y="384663"/>
                    <a:pt x="0" y="298352"/>
                    <a:pt x="0" y="192332"/>
                  </a:cubicBezTo>
                  <a:cubicBezTo>
                    <a:pt x="0" y="86311"/>
                    <a:pt x="86311" y="0"/>
                    <a:pt x="192332" y="0"/>
                  </a:cubicBezTo>
                  <a:cubicBezTo>
                    <a:pt x="298352" y="0"/>
                    <a:pt x="384663" y="86311"/>
                    <a:pt x="384663" y="192332"/>
                  </a:cubicBezTo>
                  <a:cubicBezTo>
                    <a:pt x="384663" y="298352"/>
                    <a:pt x="298352" y="384663"/>
                    <a:pt x="192332" y="384663"/>
                  </a:cubicBezTo>
                  <a:close/>
                  <a:moveTo>
                    <a:pt x="192332" y="54952"/>
                  </a:moveTo>
                  <a:cubicBezTo>
                    <a:pt x="116571" y="54952"/>
                    <a:pt x="54952" y="116571"/>
                    <a:pt x="54952" y="192332"/>
                  </a:cubicBezTo>
                  <a:cubicBezTo>
                    <a:pt x="54952" y="268092"/>
                    <a:pt x="116571" y="329712"/>
                    <a:pt x="192332" y="329712"/>
                  </a:cubicBezTo>
                  <a:cubicBezTo>
                    <a:pt x="268092" y="329712"/>
                    <a:pt x="329712" y="268092"/>
                    <a:pt x="329712" y="192332"/>
                  </a:cubicBezTo>
                  <a:cubicBezTo>
                    <a:pt x="329712" y="116571"/>
                    <a:pt x="268092" y="54952"/>
                    <a:pt x="192332" y="54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74075" lIns="148225" spcFirstLastPara="1" rIns="148225" wrap="square" tIns="740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4960400" y="5974226"/>
              <a:ext cx="657005" cy="329711"/>
            </a:xfrm>
            <a:custGeom>
              <a:rect b="b" l="l" r="r" t="t"/>
              <a:pathLst>
                <a:path extrusionOk="0" h="329711" w="657005">
                  <a:moveTo>
                    <a:pt x="328466" y="329712"/>
                  </a:moveTo>
                  <a:cubicBezTo>
                    <a:pt x="196654" y="329712"/>
                    <a:pt x="75467" y="263330"/>
                    <a:pt x="4323" y="152180"/>
                  </a:cubicBezTo>
                  <a:cubicBezTo>
                    <a:pt x="1465" y="147784"/>
                    <a:pt x="0" y="142582"/>
                    <a:pt x="0" y="137380"/>
                  </a:cubicBezTo>
                  <a:cubicBezTo>
                    <a:pt x="0" y="61619"/>
                    <a:pt x="61619" y="0"/>
                    <a:pt x="137380" y="0"/>
                  </a:cubicBezTo>
                  <a:lnTo>
                    <a:pt x="519625" y="0"/>
                  </a:lnTo>
                  <a:cubicBezTo>
                    <a:pt x="595386" y="0"/>
                    <a:pt x="657005" y="61619"/>
                    <a:pt x="657005" y="137380"/>
                  </a:cubicBezTo>
                  <a:cubicBezTo>
                    <a:pt x="657005" y="142655"/>
                    <a:pt x="655466" y="147784"/>
                    <a:pt x="652682" y="152180"/>
                  </a:cubicBezTo>
                  <a:cubicBezTo>
                    <a:pt x="581538" y="263330"/>
                    <a:pt x="460351" y="329712"/>
                    <a:pt x="328539" y="329712"/>
                  </a:cubicBezTo>
                  <a:close/>
                  <a:moveTo>
                    <a:pt x="55245" y="129687"/>
                  </a:moveTo>
                  <a:cubicBezTo>
                    <a:pt x="116791" y="220687"/>
                    <a:pt x="218269" y="274760"/>
                    <a:pt x="328466" y="274760"/>
                  </a:cubicBezTo>
                  <a:cubicBezTo>
                    <a:pt x="438663" y="274760"/>
                    <a:pt x="540141" y="220687"/>
                    <a:pt x="601687" y="129687"/>
                  </a:cubicBezTo>
                  <a:cubicBezTo>
                    <a:pt x="597803" y="87850"/>
                    <a:pt x="562488" y="54952"/>
                    <a:pt x="519625" y="54952"/>
                  </a:cubicBezTo>
                  <a:lnTo>
                    <a:pt x="137380" y="54952"/>
                  </a:lnTo>
                  <a:cubicBezTo>
                    <a:pt x="94517" y="54952"/>
                    <a:pt x="59202" y="87850"/>
                    <a:pt x="55318" y="129687"/>
                  </a:cubicBezTo>
                  <a:close/>
                  <a:moveTo>
                    <a:pt x="629456" y="137380"/>
                  </a:moveTo>
                  <a:lnTo>
                    <a:pt x="629456" y="137380"/>
                  </a:lnTo>
                  <a:lnTo>
                    <a:pt x="629456" y="137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74075" lIns="148225" spcFirstLastPara="1" rIns="148225" wrap="square" tIns="740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0" name="Google Shape;910;p44"/>
          <p:cNvGrpSpPr/>
          <p:nvPr/>
        </p:nvGrpSpPr>
        <p:grpSpPr>
          <a:xfrm>
            <a:off x="5796287" y="2951715"/>
            <a:ext cx="412265" cy="440691"/>
            <a:chOff x="1539473" y="3700802"/>
            <a:chExt cx="343755" cy="367518"/>
          </a:xfrm>
        </p:grpSpPr>
        <p:sp>
          <p:nvSpPr>
            <p:cNvPr id="911" name="Google Shape;911;p44"/>
            <p:cNvSpPr/>
            <p:nvPr/>
          </p:nvSpPr>
          <p:spPr>
            <a:xfrm>
              <a:off x="1616886" y="3831862"/>
              <a:ext cx="189147" cy="189147"/>
            </a:xfrm>
            <a:custGeom>
              <a:rect b="b" l="l" r="r" t="t"/>
              <a:pathLst>
                <a:path extrusionOk="0" h="663672" w="663673">
                  <a:moveTo>
                    <a:pt x="331837" y="0"/>
                  </a:moveTo>
                  <a:cubicBezTo>
                    <a:pt x="148884" y="0"/>
                    <a:pt x="0" y="148883"/>
                    <a:pt x="0" y="331836"/>
                  </a:cubicBezTo>
                  <a:cubicBezTo>
                    <a:pt x="0" y="514790"/>
                    <a:pt x="148884" y="663673"/>
                    <a:pt x="331837" y="663673"/>
                  </a:cubicBezTo>
                  <a:cubicBezTo>
                    <a:pt x="514790" y="663673"/>
                    <a:pt x="663673" y="514790"/>
                    <a:pt x="663673" y="331836"/>
                  </a:cubicBezTo>
                  <a:cubicBezTo>
                    <a:pt x="663673" y="148883"/>
                    <a:pt x="514790" y="0"/>
                    <a:pt x="331837" y="0"/>
                  </a:cubicBezTo>
                  <a:close/>
                  <a:moveTo>
                    <a:pt x="331837" y="625939"/>
                  </a:moveTo>
                  <a:cubicBezTo>
                    <a:pt x="169692" y="625939"/>
                    <a:pt x="37734" y="494055"/>
                    <a:pt x="37734" y="331836"/>
                  </a:cubicBezTo>
                  <a:cubicBezTo>
                    <a:pt x="37734" y="169618"/>
                    <a:pt x="169618" y="37734"/>
                    <a:pt x="331837" y="37734"/>
                  </a:cubicBezTo>
                  <a:cubicBezTo>
                    <a:pt x="494055" y="37734"/>
                    <a:pt x="625939" y="169618"/>
                    <a:pt x="625939" y="331836"/>
                  </a:cubicBezTo>
                  <a:cubicBezTo>
                    <a:pt x="625939" y="494055"/>
                    <a:pt x="494055" y="625939"/>
                    <a:pt x="331837" y="6259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73550" lIns="147150" spcFirstLastPara="1" rIns="147150" wrap="square" tIns="73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9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4"/>
            <p:cNvSpPr/>
            <p:nvPr/>
          </p:nvSpPr>
          <p:spPr>
            <a:xfrm>
              <a:off x="1688378" y="3879524"/>
              <a:ext cx="46441" cy="94636"/>
            </a:xfrm>
            <a:custGeom>
              <a:rect b="b" l="l" r="r" t="t"/>
              <a:pathLst>
                <a:path extrusionOk="0" h="332056" w="162950">
                  <a:moveTo>
                    <a:pt x="81475" y="58689"/>
                  </a:moveTo>
                  <a:cubicBezTo>
                    <a:pt x="105581" y="58689"/>
                    <a:pt x="125144" y="78325"/>
                    <a:pt x="125144" y="102357"/>
                  </a:cubicBezTo>
                  <a:cubicBezTo>
                    <a:pt x="125144" y="112761"/>
                    <a:pt x="133570" y="121261"/>
                    <a:pt x="144048" y="121261"/>
                  </a:cubicBezTo>
                  <a:cubicBezTo>
                    <a:pt x="154525" y="121261"/>
                    <a:pt x="162951" y="112835"/>
                    <a:pt x="162951" y="102357"/>
                  </a:cubicBezTo>
                  <a:cubicBezTo>
                    <a:pt x="162951" y="63964"/>
                    <a:pt x="136207" y="31652"/>
                    <a:pt x="100378" y="23080"/>
                  </a:cubicBezTo>
                  <a:lnTo>
                    <a:pt x="100378" y="18904"/>
                  </a:lnTo>
                  <a:cubicBezTo>
                    <a:pt x="100378" y="8499"/>
                    <a:pt x="91952" y="0"/>
                    <a:pt x="81475" y="0"/>
                  </a:cubicBezTo>
                  <a:cubicBezTo>
                    <a:pt x="70997" y="0"/>
                    <a:pt x="62571" y="8426"/>
                    <a:pt x="62571" y="18904"/>
                  </a:cubicBezTo>
                  <a:lnTo>
                    <a:pt x="62571" y="23080"/>
                  </a:lnTo>
                  <a:cubicBezTo>
                    <a:pt x="26743" y="31652"/>
                    <a:pt x="0" y="63891"/>
                    <a:pt x="0" y="102357"/>
                  </a:cubicBezTo>
                  <a:cubicBezTo>
                    <a:pt x="0" y="147271"/>
                    <a:pt x="36561" y="183832"/>
                    <a:pt x="81475" y="183832"/>
                  </a:cubicBezTo>
                  <a:cubicBezTo>
                    <a:pt x="105581" y="183832"/>
                    <a:pt x="125144" y="203469"/>
                    <a:pt x="125144" y="227501"/>
                  </a:cubicBezTo>
                  <a:cubicBezTo>
                    <a:pt x="125144" y="251533"/>
                    <a:pt x="105508" y="271170"/>
                    <a:pt x="81475" y="271170"/>
                  </a:cubicBezTo>
                  <a:cubicBezTo>
                    <a:pt x="57443" y="271170"/>
                    <a:pt x="37807" y="251533"/>
                    <a:pt x="37807" y="227501"/>
                  </a:cubicBezTo>
                  <a:cubicBezTo>
                    <a:pt x="37807" y="217097"/>
                    <a:pt x="29381" y="208598"/>
                    <a:pt x="18903" y="208598"/>
                  </a:cubicBezTo>
                  <a:cubicBezTo>
                    <a:pt x="8426" y="208598"/>
                    <a:pt x="0" y="217023"/>
                    <a:pt x="0" y="227501"/>
                  </a:cubicBezTo>
                  <a:cubicBezTo>
                    <a:pt x="0" y="265894"/>
                    <a:pt x="26743" y="298206"/>
                    <a:pt x="62571" y="306778"/>
                  </a:cubicBezTo>
                  <a:lnTo>
                    <a:pt x="62571" y="313153"/>
                  </a:lnTo>
                  <a:cubicBezTo>
                    <a:pt x="62571" y="323557"/>
                    <a:pt x="70997" y="332056"/>
                    <a:pt x="81475" y="332056"/>
                  </a:cubicBezTo>
                  <a:cubicBezTo>
                    <a:pt x="91952" y="332056"/>
                    <a:pt x="100378" y="323630"/>
                    <a:pt x="100378" y="313153"/>
                  </a:cubicBezTo>
                  <a:lnTo>
                    <a:pt x="100378" y="306778"/>
                  </a:lnTo>
                  <a:cubicBezTo>
                    <a:pt x="136207" y="298206"/>
                    <a:pt x="162951" y="265967"/>
                    <a:pt x="162951" y="227501"/>
                  </a:cubicBezTo>
                  <a:cubicBezTo>
                    <a:pt x="162951" y="182587"/>
                    <a:pt x="126389" y="146026"/>
                    <a:pt x="81475" y="146026"/>
                  </a:cubicBezTo>
                  <a:cubicBezTo>
                    <a:pt x="57369" y="146026"/>
                    <a:pt x="37807" y="126389"/>
                    <a:pt x="37807" y="102357"/>
                  </a:cubicBezTo>
                  <a:cubicBezTo>
                    <a:pt x="37807" y="78325"/>
                    <a:pt x="57443" y="58689"/>
                    <a:pt x="81475" y="586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73550" lIns="147150" spcFirstLastPara="1" rIns="147150" wrap="square" tIns="73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9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4"/>
            <p:cNvSpPr/>
            <p:nvPr/>
          </p:nvSpPr>
          <p:spPr>
            <a:xfrm>
              <a:off x="1640717" y="3855693"/>
              <a:ext cx="141578" cy="141578"/>
            </a:xfrm>
            <a:custGeom>
              <a:rect b="b" l="l" r="r" t="t"/>
              <a:pathLst>
                <a:path extrusionOk="0" h="496765" w="496765">
                  <a:moveTo>
                    <a:pt x="248383" y="0"/>
                  </a:moveTo>
                  <a:cubicBezTo>
                    <a:pt x="111442" y="0"/>
                    <a:pt x="0" y="111442"/>
                    <a:pt x="0" y="248383"/>
                  </a:cubicBezTo>
                  <a:cubicBezTo>
                    <a:pt x="0" y="385323"/>
                    <a:pt x="111442" y="496765"/>
                    <a:pt x="248383" y="496765"/>
                  </a:cubicBezTo>
                  <a:cubicBezTo>
                    <a:pt x="385323" y="496765"/>
                    <a:pt x="496766" y="385323"/>
                    <a:pt x="496766" y="248383"/>
                  </a:cubicBezTo>
                  <a:cubicBezTo>
                    <a:pt x="496766" y="111442"/>
                    <a:pt x="385323" y="0"/>
                    <a:pt x="248383" y="0"/>
                  </a:cubicBezTo>
                  <a:close/>
                  <a:moveTo>
                    <a:pt x="248383" y="459032"/>
                  </a:moveTo>
                  <a:cubicBezTo>
                    <a:pt x="132251" y="459032"/>
                    <a:pt x="37734" y="364514"/>
                    <a:pt x="37734" y="248383"/>
                  </a:cubicBezTo>
                  <a:cubicBezTo>
                    <a:pt x="37734" y="132251"/>
                    <a:pt x="132251" y="37734"/>
                    <a:pt x="248383" y="37734"/>
                  </a:cubicBezTo>
                  <a:cubicBezTo>
                    <a:pt x="364514" y="37734"/>
                    <a:pt x="459032" y="132251"/>
                    <a:pt x="459032" y="248383"/>
                  </a:cubicBezTo>
                  <a:cubicBezTo>
                    <a:pt x="459032" y="364514"/>
                    <a:pt x="364514" y="459032"/>
                    <a:pt x="248383" y="459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73550" lIns="147150" spcFirstLastPara="1" rIns="147150" wrap="square" tIns="73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9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1539473" y="3700802"/>
              <a:ext cx="343755" cy="367518"/>
            </a:xfrm>
            <a:custGeom>
              <a:rect b="b" l="l" r="r" t="t"/>
              <a:pathLst>
                <a:path extrusionOk="0" h="1289538" w="1206157">
                  <a:moveTo>
                    <a:pt x="1103728" y="83454"/>
                  </a:moveTo>
                  <a:lnTo>
                    <a:pt x="955724" y="83454"/>
                  </a:lnTo>
                  <a:lnTo>
                    <a:pt x="955724" y="60594"/>
                  </a:lnTo>
                  <a:cubicBezTo>
                    <a:pt x="955724" y="27183"/>
                    <a:pt x="928541" y="0"/>
                    <a:pt x="895131" y="0"/>
                  </a:cubicBezTo>
                  <a:cubicBezTo>
                    <a:pt x="861719" y="0"/>
                    <a:pt x="834537" y="27183"/>
                    <a:pt x="834537" y="60594"/>
                  </a:cubicBezTo>
                  <a:lnTo>
                    <a:pt x="834537" y="83454"/>
                  </a:lnTo>
                  <a:lnTo>
                    <a:pt x="371548" y="83454"/>
                  </a:lnTo>
                  <a:lnTo>
                    <a:pt x="371548" y="60594"/>
                  </a:lnTo>
                  <a:cubicBezTo>
                    <a:pt x="371548" y="27183"/>
                    <a:pt x="344365" y="0"/>
                    <a:pt x="310955" y="0"/>
                  </a:cubicBezTo>
                  <a:cubicBezTo>
                    <a:pt x="277544" y="0"/>
                    <a:pt x="250361" y="27183"/>
                    <a:pt x="250361" y="60594"/>
                  </a:cubicBezTo>
                  <a:lnTo>
                    <a:pt x="250361" y="83454"/>
                  </a:lnTo>
                  <a:lnTo>
                    <a:pt x="102357" y="83454"/>
                  </a:lnTo>
                  <a:cubicBezTo>
                    <a:pt x="45940" y="83454"/>
                    <a:pt x="0" y="129393"/>
                    <a:pt x="0" y="185811"/>
                  </a:cubicBezTo>
                  <a:lnTo>
                    <a:pt x="0" y="310955"/>
                  </a:lnTo>
                  <a:cubicBezTo>
                    <a:pt x="0" y="310955"/>
                    <a:pt x="0" y="310955"/>
                    <a:pt x="0" y="310955"/>
                  </a:cubicBezTo>
                  <a:cubicBezTo>
                    <a:pt x="0" y="310955"/>
                    <a:pt x="0" y="310955"/>
                    <a:pt x="0" y="310955"/>
                  </a:cubicBezTo>
                  <a:lnTo>
                    <a:pt x="0" y="394408"/>
                  </a:lnTo>
                  <a:cubicBezTo>
                    <a:pt x="0" y="394408"/>
                    <a:pt x="0" y="394408"/>
                    <a:pt x="0" y="394408"/>
                  </a:cubicBezTo>
                  <a:cubicBezTo>
                    <a:pt x="0" y="394408"/>
                    <a:pt x="0" y="394408"/>
                    <a:pt x="0" y="394408"/>
                  </a:cubicBezTo>
                  <a:lnTo>
                    <a:pt x="0" y="1020274"/>
                  </a:lnTo>
                  <a:cubicBezTo>
                    <a:pt x="0" y="1020274"/>
                    <a:pt x="0" y="1020274"/>
                    <a:pt x="0" y="1020274"/>
                  </a:cubicBezTo>
                  <a:lnTo>
                    <a:pt x="0" y="1187181"/>
                  </a:lnTo>
                  <a:cubicBezTo>
                    <a:pt x="0" y="1243599"/>
                    <a:pt x="45940" y="1289539"/>
                    <a:pt x="102357" y="1289539"/>
                  </a:cubicBezTo>
                  <a:lnTo>
                    <a:pt x="231457" y="1289539"/>
                  </a:lnTo>
                  <a:cubicBezTo>
                    <a:pt x="241862" y="1289539"/>
                    <a:pt x="250361" y="1281113"/>
                    <a:pt x="250361" y="1270635"/>
                  </a:cubicBezTo>
                  <a:cubicBezTo>
                    <a:pt x="250361" y="1260157"/>
                    <a:pt x="241935" y="1251732"/>
                    <a:pt x="231457" y="1251732"/>
                  </a:cubicBezTo>
                  <a:lnTo>
                    <a:pt x="102357" y="1251732"/>
                  </a:lnTo>
                  <a:cubicBezTo>
                    <a:pt x="66748" y="1251732"/>
                    <a:pt x="37807" y="1222790"/>
                    <a:pt x="37807" y="1187181"/>
                  </a:cubicBezTo>
                  <a:lnTo>
                    <a:pt x="37807" y="1183078"/>
                  </a:lnTo>
                  <a:cubicBezTo>
                    <a:pt x="55465" y="1197439"/>
                    <a:pt x="77885" y="1206085"/>
                    <a:pt x="102357" y="1206085"/>
                  </a:cubicBezTo>
                  <a:lnTo>
                    <a:pt x="1103801" y="1206085"/>
                  </a:lnTo>
                  <a:cubicBezTo>
                    <a:pt x="1128273" y="1206085"/>
                    <a:pt x="1150767" y="1197439"/>
                    <a:pt x="1168351" y="1183078"/>
                  </a:cubicBezTo>
                  <a:lnTo>
                    <a:pt x="1168351" y="1187181"/>
                  </a:lnTo>
                  <a:cubicBezTo>
                    <a:pt x="1168351" y="1222790"/>
                    <a:pt x="1139410" y="1251732"/>
                    <a:pt x="1103801" y="1251732"/>
                  </a:cubicBezTo>
                  <a:lnTo>
                    <a:pt x="306998" y="1251732"/>
                  </a:lnTo>
                  <a:cubicBezTo>
                    <a:pt x="296594" y="1251732"/>
                    <a:pt x="288095" y="1260157"/>
                    <a:pt x="288095" y="1270635"/>
                  </a:cubicBezTo>
                  <a:cubicBezTo>
                    <a:pt x="288095" y="1281113"/>
                    <a:pt x="296520" y="1289539"/>
                    <a:pt x="306998" y="1289539"/>
                  </a:cubicBezTo>
                  <a:lnTo>
                    <a:pt x="1103801" y="1289539"/>
                  </a:lnTo>
                  <a:cubicBezTo>
                    <a:pt x="1160218" y="1289539"/>
                    <a:pt x="1206158" y="1243599"/>
                    <a:pt x="1206158" y="1187181"/>
                  </a:cubicBezTo>
                  <a:lnTo>
                    <a:pt x="1206158" y="185664"/>
                  </a:lnTo>
                  <a:cubicBezTo>
                    <a:pt x="1206158" y="129247"/>
                    <a:pt x="1160218" y="83307"/>
                    <a:pt x="1103801" y="83307"/>
                  </a:cubicBezTo>
                  <a:close/>
                  <a:moveTo>
                    <a:pt x="872271" y="60594"/>
                  </a:moveTo>
                  <a:cubicBezTo>
                    <a:pt x="872271" y="47991"/>
                    <a:pt x="882528" y="37734"/>
                    <a:pt x="895131" y="37734"/>
                  </a:cubicBezTo>
                  <a:cubicBezTo>
                    <a:pt x="907733" y="37734"/>
                    <a:pt x="917990" y="47991"/>
                    <a:pt x="917990" y="60594"/>
                  </a:cubicBezTo>
                  <a:lnTo>
                    <a:pt x="917990" y="185811"/>
                  </a:lnTo>
                  <a:cubicBezTo>
                    <a:pt x="917990" y="198413"/>
                    <a:pt x="907733" y="208671"/>
                    <a:pt x="895131" y="208671"/>
                  </a:cubicBezTo>
                  <a:cubicBezTo>
                    <a:pt x="882528" y="208671"/>
                    <a:pt x="872271" y="198413"/>
                    <a:pt x="872271" y="185811"/>
                  </a:cubicBezTo>
                  <a:lnTo>
                    <a:pt x="872271" y="60594"/>
                  </a:lnTo>
                  <a:close/>
                  <a:moveTo>
                    <a:pt x="288095" y="60594"/>
                  </a:moveTo>
                  <a:cubicBezTo>
                    <a:pt x="288095" y="47991"/>
                    <a:pt x="298352" y="37734"/>
                    <a:pt x="310955" y="37734"/>
                  </a:cubicBezTo>
                  <a:cubicBezTo>
                    <a:pt x="323557" y="37734"/>
                    <a:pt x="333815" y="47991"/>
                    <a:pt x="333815" y="60594"/>
                  </a:cubicBezTo>
                  <a:lnTo>
                    <a:pt x="333815" y="185811"/>
                  </a:lnTo>
                  <a:cubicBezTo>
                    <a:pt x="333815" y="198413"/>
                    <a:pt x="323557" y="208671"/>
                    <a:pt x="310955" y="208671"/>
                  </a:cubicBezTo>
                  <a:cubicBezTo>
                    <a:pt x="298352" y="208671"/>
                    <a:pt x="288095" y="198413"/>
                    <a:pt x="288095" y="185811"/>
                  </a:cubicBezTo>
                  <a:lnTo>
                    <a:pt x="288095" y="60594"/>
                  </a:lnTo>
                  <a:close/>
                  <a:moveTo>
                    <a:pt x="102284" y="121187"/>
                  </a:moveTo>
                  <a:lnTo>
                    <a:pt x="250288" y="121187"/>
                  </a:lnTo>
                  <a:lnTo>
                    <a:pt x="250288" y="166834"/>
                  </a:lnTo>
                  <a:lnTo>
                    <a:pt x="227428" y="166834"/>
                  </a:lnTo>
                  <a:cubicBezTo>
                    <a:pt x="217023" y="166834"/>
                    <a:pt x="208524" y="175260"/>
                    <a:pt x="208524" y="185737"/>
                  </a:cubicBezTo>
                  <a:cubicBezTo>
                    <a:pt x="208524" y="196215"/>
                    <a:pt x="216950" y="204641"/>
                    <a:pt x="227428" y="204641"/>
                  </a:cubicBezTo>
                  <a:lnTo>
                    <a:pt x="253292" y="204641"/>
                  </a:lnTo>
                  <a:cubicBezTo>
                    <a:pt x="261278" y="228820"/>
                    <a:pt x="284065" y="246404"/>
                    <a:pt x="310882" y="246404"/>
                  </a:cubicBezTo>
                  <a:cubicBezTo>
                    <a:pt x="337698" y="246404"/>
                    <a:pt x="360485" y="228893"/>
                    <a:pt x="368471" y="204641"/>
                  </a:cubicBezTo>
                  <a:lnTo>
                    <a:pt x="394335" y="204641"/>
                  </a:lnTo>
                  <a:cubicBezTo>
                    <a:pt x="404739" y="204641"/>
                    <a:pt x="413239" y="196215"/>
                    <a:pt x="413239" y="185737"/>
                  </a:cubicBezTo>
                  <a:cubicBezTo>
                    <a:pt x="413239" y="175260"/>
                    <a:pt x="404812" y="166834"/>
                    <a:pt x="394335" y="166834"/>
                  </a:cubicBezTo>
                  <a:lnTo>
                    <a:pt x="371476" y="166834"/>
                  </a:lnTo>
                  <a:lnTo>
                    <a:pt x="371476" y="121187"/>
                  </a:lnTo>
                  <a:lnTo>
                    <a:pt x="834463" y="121187"/>
                  </a:lnTo>
                  <a:lnTo>
                    <a:pt x="834463" y="166834"/>
                  </a:lnTo>
                  <a:lnTo>
                    <a:pt x="811603" y="166834"/>
                  </a:lnTo>
                  <a:cubicBezTo>
                    <a:pt x="801199" y="166834"/>
                    <a:pt x="792700" y="175260"/>
                    <a:pt x="792700" y="185737"/>
                  </a:cubicBezTo>
                  <a:cubicBezTo>
                    <a:pt x="792700" y="196215"/>
                    <a:pt x="801126" y="204641"/>
                    <a:pt x="811603" y="204641"/>
                  </a:cubicBezTo>
                  <a:lnTo>
                    <a:pt x="837468" y="204641"/>
                  </a:lnTo>
                  <a:cubicBezTo>
                    <a:pt x="845454" y="228820"/>
                    <a:pt x="868240" y="246404"/>
                    <a:pt x="895057" y="246404"/>
                  </a:cubicBezTo>
                  <a:cubicBezTo>
                    <a:pt x="921874" y="246404"/>
                    <a:pt x="944661" y="228893"/>
                    <a:pt x="952647" y="204641"/>
                  </a:cubicBezTo>
                  <a:lnTo>
                    <a:pt x="978511" y="204641"/>
                  </a:lnTo>
                  <a:cubicBezTo>
                    <a:pt x="988915" y="204641"/>
                    <a:pt x="997414" y="196215"/>
                    <a:pt x="997414" y="185737"/>
                  </a:cubicBezTo>
                  <a:cubicBezTo>
                    <a:pt x="997414" y="175260"/>
                    <a:pt x="988988" y="166834"/>
                    <a:pt x="978511" y="166834"/>
                  </a:cubicBezTo>
                  <a:lnTo>
                    <a:pt x="955651" y="166834"/>
                  </a:lnTo>
                  <a:lnTo>
                    <a:pt x="955651" y="121187"/>
                  </a:lnTo>
                  <a:lnTo>
                    <a:pt x="1103654" y="121187"/>
                  </a:lnTo>
                  <a:cubicBezTo>
                    <a:pt x="1139263" y="121187"/>
                    <a:pt x="1168205" y="150129"/>
                    <a:pt x="1168205" y="185737"/>
                  </a:cubicBezTo>
                  <a:lnTo>
                    <a:pt x="1168205" y="292051"/>
                  </a:lnTo>
                  <a:lnTo>
                    <a:pt x="932791" y="292051"/>
                  </a:lnTo>
                  <a:cubicBezTo>
                    <a:pt x="922386" y="292051"/>
                    <a:pt x="913887" y="300477"/>
                    <a:pt x="913887" y="310955"/>
                  </a:cubicBezTo>
                  <a:cubicBezTo>
                    <a:pt x="913887" y="321432"/>
                    <a:pt x="922313" y="329858"/>
                    <a:pt x="932791" y="329858"/>
                  </a:cubicBezTo>
                  <a:lnTo>
                    <a:pt x="1168205" y="329858"/>
                  </a:lnTo>
                  <a:lnTo>
                    <a:pt x="1168205" y="375505"/>
                  </a:lnTo>
                  <a:lnTo>
                    <a:pt x="37587" y="375505"/>
                  </a:lnTo>
                  <a:lnTo>
                    <a:pt x="37587" y="329858"/>
                  </a:lnTo>
                  <a:lnTo>
                    <a:pt x="857177" y="329858"/>
                  </a:lnTo>
                  <a:cubicBezTo>
                    <a:pt x="867581" y="329858"/>
                    <a:pt x="876081" y="321432"/>
                    <a:pt x="876081" y="310955"/>
                  </a:cubicBezTo>
                  <a:cubicBezTo>
                    <a:pt x="876081" y="300477"/>
                    <a:pt x="867655" y="292051"/>
                    <a:pt x="857177" y="292051"/>
                  </a:cubicBezTo>
                  <a:lnTo>
                    <a:pt x="37587" y="292051"/>
                  </a:lnTo>
                  <a:lnTo>
                    <a:pt x="37587" y="185737"/>
                  </a:lnTo>
                  <a:cubicBezTo>
                    <a:pt x="37587" y="150129"/>
                    <a:pt x="66529" y="121187"/>
                    <a:pt x="102138" y="121187"/>
                  </a:cubicBezTo>
                  <a:close/>
                  <a:moveTo>
                    <a:pt x="1103728" y="1168351"/>
                  </a:moveTo>
                  <a:lnTo>
                    <a:pt x="102284" y="1168351"/>
                  </a:lnTo>
                  <a:cubicBezTo>
                    <a:pt x="66675" y="1168351"/>
                    <a:pt x="37734" y="1139410"/>
                    <a:pt x="37734" y="1103801"/>
                  </a:cubicBezTo>
                  <a:lnTo>
                    <a:pt x="37734" y="413312"/>
                  </a:lnTo>
                  <a:lnTo>
                    <a:pt x="1168351" y="413312"/>
                  </a:lnTo>
                  <a:lnTo>
                    <a:pt x="1168351" y="1103801"/>
                  </a:lnTo>
                  <a:cubicBezTo>
                    <a:pt x="1168351" y="1139410"/>
                    <a:pt x="1139410" y="1168351"/>
                    <a:pt x="1103801" y="11683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73550" lIns="147150" spcFirstLastPara="1" rIns="147150" wrap="square" tIns="73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9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44"/>
          <p:cNvGrpSpPr/>
          <p:nvPr/>
        </p:nvGrpSpPr>
        <p:grpSpPr>
          <a:xfrm>
            <a:off x="397761" y="2823020"/>
            <a:ext cx="395044" cy="386835"/>
            <a:chOff x="2185128" y="2427549"/>
            <a:chExt cx="382758" cy="356595"/>
          </a:xfrm>
        </p:grpSpPr>
        <p:sp>
          <p:nvSpPr>
            <p:cNvPr id="916" name="Google Shape;916;p44"/>
            <p:cNvSpPr/>
            <p:nvPr/>
          </p:nvSpPr>
          <p:spPr>
            <a:xfrm>
              <a:off x="2313584" y="2612467"/>
              <a:ext cx="119417" cy="103853"/>
            </a:xfrm>
            <a:custGeom>
              <a:rect b="b" l="l" r="r" t="t"/>
              <a:pathLst>
                <a:path extrusionOk="0" h="3263" w="3752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48500" lIns="148500" spcFirstLastPara="1" rIns="148500" wrap="square" tIns="14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2311706" y="2427549"/>
              <a:ext cx="129633" cy="171327"/>
            </a:xfrm>
            <a:custGeom>
              <a:rect b="b" l="l" r="r" t="t"/>
              <a:pathLst>
                <a:path extrusionOk="0" h="5383" w="4073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48500" lIns="148500" spcFirstLastPara="1" rIns="148500" wrap="square" tIns="14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2438252" y="2611703"/>
              <a:ext cx="129633" cy="172441"/>
            </a:xfrm>
            <a:custGeom>
              <a:rect b="b" l="l" r="r" t="t"/>
              <a:pathLst>
                <a:path extrusionOk="0" h="5418" w="4073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48500" lIns="148500" spcFirstLastPara="1" rIns="148500" wrap="square" tIns="14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2185128" y="2611703"/>
              <a:ext cx="130015" cy="172441"/>
            </a:xfrm>
            <a:custGeom>
              <a:rect b="b" l="l" r="r" t="t"/>
              <a:pathLst>
                <a:path extrusionOk="0" h="5418" w="4085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48500" lIns="148500" spcFirstLastPara="1" rIns="148500" wrap="square" tIns="14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4"/>
          <p:cNvGrpSpPr/>
          <p:nvPr/>
        </p:nvGrpSpPr>
        <p:grpSpPr>
          <a:xfrm>
            <a:off x="3113969" y="4287812"/>
            <a:ext cx="395013" cy="415629"/>
            <a:chOff x="3539102" y="2427549"/>
            <a:chExt cx="355099" cy="355481"/>
          </a:xfrm>
        </p:grpSpPr>
        <p:sp>
          <p:nvSpPr>
            <p:cNvPr id="921" name="Google Shape;921;p44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52800" lIns="152800" spcFirstLastPara="1" rIns="152800" wrap="square" tIns="152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52800" lIns="152800" spcFirstLastPara="1" rIns="152800" wrap="square" tIns="152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44"/>
          <p:cNvGrpSpPr/>
          <p:nvPr/>
        </p:nvGrpSpPr>
        <p:grpSpPr>
          <a:xfrm>
            <a:off x="6169641" y="217731"/>
            <a:ext cx="2750917" cy="2281562"/>
            <a:chOff x="3515927" y="1192829"/>
            <a:chExt cx="4961077" cy="4801266"/>
          </a:xfrm>
        </p:grpSpPr>
        <p:sp>
          <p:nvSpPr>
            <p:cNvPr id="924" name="Google Shape;924;p44"/>
            <p:cNvSpPr/>
            <p:nvPr/>
          </p:nvSpPr>
          <p:spPr>
            <a:xfrm>
              <a:off x="4499211" y="1889167"/>
              <a:ext cx="3240300" cy="3079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57925" lIns="57925" spcFirstLastPara="1" rIns="57925" wrap="square" tIns="57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5"/>
                <a:buFont typeface="Arial"/>
                <a:buNone/>
              </a:pPr>
              <a:r>
                <a:t/>
              </a:r>
              <a:endParaRPr b="0" i="0" sz="66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4"/>
            <p:cNvSpPr txBox="1"/>
            <p:nvPr/>
          </p:nvSpPr>
          <p:spPr>
            <a:xfrm>
              <a:off x="5041344" y="2829464"/>
              <a:ext cx="2156100" cy="168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925" lIns="57925" spcFirstLastPara="1" rIns="57925" wrap="square" tIns="579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88"/>
                <a:buFont typeface="Arial"/>
                <a:buNone/>
              </a:pPr>
              <a:r>
                <a:rPr b="1" i="0" lang="en" sz="1188" u="none" cap="none" strike="noStrike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TÉCNICAS </a:t>
              </a:r>
              <a:endParaRPr b="0" i="0" sz="1188" u="none" cap="none" strike="noStrike">
                <a:solidFill>
                  <a:srgbClr val="1B78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6" name="Google Shape;926;p44"/>
            <p:cNvGrpSpPr/>
            <p:nvPr/>
          </p:nvGrpSpPr>
          <p:grpSpPr>
            <a:xfrm>
              <a:off x="5742468" y="1192829"/>
              <a:ext cx="2479327" cy="1528769"/>
              <a:chOff x="4306958" y="894645"/>
              <a:chExt cx="1859542" cy="1146605"/>
            </a:xfrm>
          </p:grpSpPr>
          <p:sp>
            <p:nvSpPr>
              <p:cNvPr id="927" name="Google Shape;927;p44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solidFill>
                <a:srgbClr val="155B54"/>
              </a:solidFill>
              <a:ln>
                <a:noFill/>
              </a:ln>
              <a:effectLst>
                <a:outerShdw blurRad="27166" rotWithShape="0" algn="bl" dir="5400000" dist="9055">
                  <a:srgbClr val="212121">
                    <a:alpha val="36470"/>
                  </a:srgbClr>
                </a:outerShdw>
              </a:effectLst>
            </p:spPr>
            <p:txBody>
              <a:bodyPr anchorCtr="0" anchor="ctr" bIns="57925" lIns="57925" spcFirstLastPara="1" rIns="57925" wrap="square" tIns="579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56"/>
                  <a:buFont typeface="Arial"/>
                  <a:buNone/>
                </a:pPr>
                <a:r>
                  <a:rPr b="0" i="0" lang="en" sz="855" u="none" cap="none" strike="noStrike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01</a:t>
                </a:r>
                <a:endParaRPr b="0" i="0" sz="855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928" name="Google Shape;928;p44"/>
              <p:cNvSpPr txBox="1"/>
              <p:nvPr/>
            </p:nvSpPr>
            <p:spPr>
              <a:xfrm rot="2162736">
                <a:off x="5027402" y="1176831"/>
                <a:ext cx="1109395" cy="461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7925" lIns="57925" spcFirstLastPara="1" rIns="57925" wrap="square" tIns="57925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3"/>
                  <a:buFont typeface="Arial"/>
                  <a:buNone/>
                </a:pPr>
                <a:r>
                  <a:rPr b="1" i="0" lang="en" sz="713" u="none" cap="none" strike="noStrike">
                    <a:solidFill>
                      <a:srgbClr val="155B54"/>
                    </a:solidFill>
                    <a:latin typeface="Roboto"/>
                    <a:ea typeface="Roboto"/>
                    <a:cs typeface="Roboto"/>
                    <a:sym typeface="Roboto"/>
                  </a:rPr>
                  <a:t>MESA DE TRABAJO</a:t>
                </a:r>
                <a:endParaRPr b="1" i="0" sz="713" u="none" cap="none" strike="noStrike">
                  <a:solidFill>
                    <a:srgbClr val="155B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44"/>
              <p:cNvSpPr/>
              <p:nvPr/>
            </p:nvSpPr>
            <p:spPr>
              <a:xfrm rot="2159678">
                <a:off x="4838858" y="1574412"/>
                <a:ext cx="1119431" cy="152476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anchorCtr="0" anchor="ctr" bIns="57925" lIns="57925" spcFirstLastPara="1" rIns="57925" wrap="square" tIns="57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5"/>
                  <a:buFont typeface="Arial"/>
                  <a:buNone/>
                </a:pPr>
                <a:r>
                  <a:t/>
                </a:r>
                <a:endParaRPr b="0" i="0" sz="6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0" name="Google Shape;930;p44"/>
            <p:cNvGrpSpPr/>
            <p:nvPr/>
          </p:nvGrpSpPr>
          <p:grpSpPr>
            <a:xfrm>
              <a:off x="7434626" y="2688903"/>
              <a:ext cx="1042378" cy="2322334"/>
              <a:chOff x="5576108" y="2016725"/>
              <a:chExt cx="781803" cy="1741794"/>
            </a:xfrm>
          </p:grpSpPr>
          <p:sp>
            <p:nvSpPr>
              <p:cNvPr id="931" name="Google Shape;931;p44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solidFill>
                <a:srgbClr val="1B786E"/>
              </a:solidFill>
              <a:ln>
                <a:noFill/>
              </a:ln>
              <a:effectLst>
                <a:outerShdw blurRad="27166" rotWithShape="0" algn="bl" dir="5400000" dist="9055">
                  <a:srgbClr val="212121">
                    <a:alpha val="36470"/>
                  </a:srgbClr>
                </a:outerShdw>
              </a:effectLst>
            </p:spPr>
            <p:txBody>
              <a:bodyPr anchorCtr="0" anchor="ctr" bIns="57925" lIns="57925" spcFirstLastPara="1" rIns="57925" wrap="square" tIns="579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56"/>
                  <a:buFont typeface="Arial"/>
                  <a:buNone/>
                </a:pPr>
                <a:r>
                  <a:rPr b="0" i="0" lang="en" sz="855" u="none" cap="none" strike="noStrike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02</a:t>
                </a:r>
                <a:endParaRPr b="0" i="0" sz="855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932" name="Google Shape;932;p44"/>
              <p:cNvSpPr txBox="1"/>
              <p:nvPr/>
            </p:nvSpPr>
            <p:spPr>
              <a:xfrm rot="-4379983">
                <a:off x="5469354" y="2996342"/>
                <a:ext cx="1110213" cy="357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7925" lIns="57925" spcFirstLastPara="1" rIns="57925" wrap="square" tIns="57925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3"/>
                  <a:buFont typeface="Arial"/>
                  <a:buNone/>
                </a:pPr>
                <a:r>
                  <a:rPr b="1" i="0" lang="en" sz="713" u="none" cap="none" strike="noStrike">
                    <a:solidFill>
                      <a:srgbClr val="1B786E"/>
                    </a:solidFill>
                    <a:latin typeface="Roboto"/>
                    <a:ea typeface="Roboto"/>
                    <a:cs typeface="Roboto"/>
                    <a:sym typeface="Roboto"/>
                  </a:rPr>
                  <a:t>TALLERES</a:t>
                </a:r>
                <a:endParaRPr b="1" i="0" sz="713" u="none" cap="none" strike="noStrike">
                  <a:solidFill>
                    <a:srgbClr val="1B786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44"/>
              <p:cNvSpPr/>
              <p:nvPr/>
            </p:nvSpPr>
            <p:spPr>
              <a:xfrm rot="6479001">
                <a:off x="5275831" y="3050660"/>
                <a:ext cx="1119386" cy="152934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anchorCtr="0" anchor="ctr" bIns="57925" lIns="57925" spcFirstLastPara="1" rIns="57925" wrap="square" tIns="57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5"/>
                  <a:buFont typeface="Arial"/>
                  <a:buNone/>
                </a:pPr>
                <a:r>
                  <a:t/>
                </a:r>
                <a:endParaRPr b="0" i="0" sz="6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4" name="Google Shape;934;p44"/>
            <p:cNvGrpSpPr/>
            <p:nvPr/>
          </p:nvGrpSpPr>
          <p:grpSpPr>
            <a:xfrm>
              <a:off x="5349891" y="4602315"/>
              <a:ext cx="2148887" cy="1391780"/>
              <a:chOff x="4012527" y="3451825"/>
              <a:chExt cx="1611706" cy="1043861"/>
            </a:xfrm>
          </p:grpSpPr>
          <p:sp>
            <p:nvSpPr>
              <p:cNvPr id="935" name="Google Shape;935;p44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solidFill>
                <a:srgbClr val="1D7E74"/>
              </a:solidFill>
              <a:ln>
                <a:noFill/>
              </a:ln>
              <a:effectLst>
                <a:outerShdw blurRad="27166" rotWithShape="0" algn="bl" dir="5400000" dist="9055">
                  <a:srgbClr val="212121">
                    <a:alpha val="36470"/>
                  </a:srgbClr>
                </a:outerShdw>
              </a:effectLst>
            </p:spPr>
            <p:txBody>
              <a:bodyPr anchorCtr="0" anchor="ctr" bIns="57925" lIns="57925" spcFirstLastPara="1" rIns="57925" wrap="square" tIns="579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56"/>
                  <a:buFont typeface="Arial"/>
                  <a:buNone/>
                </a:pPr>
                <a:r>
                  <a:rPr b="0" i="0" lang="en" sz="855" u="none" cap="none" strike="noStrike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03</a:t>
                </a:r>
                <a:endParaRPr b="0" i="0" sz="855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936" name="Google Shape;936;p44"/>
              <p:cNvSpPr txBox="1"/>
              <p:nvPr/>
            </p:nvSpPr>
            <p:spPr>
              <a:xfrm rot="9163">
                <a:off x="4017993" y="4033835"/>
                <a:ext cx="1238104" cy="460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7925" lIns="57925" spcFirstLastPara="1" rIns="57925" wrap="square" tIns="57925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3"/>
                  <a:buFont typeface="Arial"/>
                  <a:buNone/>
                </a:pPr>
                <a:r>
                  <a:rPr b="1" i="0" lang="en" sz="713" u="none" cap="none" strike="noStrike">
                    <a:solidFill>
                      <a:srgbClr val="1D7E74"/>
                    </a:solidFill>
                    <a:latin typeface="Roboto"/>
                    <a:ea typeface="Roboto"/>
                    <a:cs typeface="Roboto"/>
                    <a:sym typeface="Roboto"/>
                  </a:rPr>
                  <a:t>OBSERVACIÓN PARTICIPANTE</a:t>
                </a:r>
                <a:endParaRPr b="1" i="0" sz="713" u="none" cap="none" strike="noStrike">
                  <a:solidFill>
                    <a:srgbClr val="1D7E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44"/>
              <p:cNvSpPr/>
              <p:nvPr/>
            </p:nvSpPr>
            <p:spPr>
              <a:xfrm rot="10799079">
                <a:off x="4012527" y="3933356"/>
                <a:ext cx="1119600" cy="152700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anchorCtr="0" anchor="ctr" bIns="57925" lIns="57925" spcFirstLastPara="1" rIns="57925" wrap="square" tIns="57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5"/>
                  <a:buFont typeface="Arial"/>
                  <a:buNone/>
                </a:pPr>
                <a:r>
                  <a:t/>
                </a:r>
                <a:endParaRPr b="0" i="0" sz="6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8" name="Google Shape;938;p44"/>
            <p:cNvGrpSpPr/>
            <p:nvPr/>
          </p:nvGrpSpPr>
          <p:grpSpPr>
            <a:xfrm>
              <a:off x="3515927" y="3466146"/>
              <a:ext cx="1959380" cy="1890154"/>
              <a:chOff x="2637011" y="2599674"/>
              <a:chExt cx="1469572" cy="1417651"/>
            </a:xfrm>
          </p:grpSpPr>
          <p:sp>
            <p:nvSpPr>
              <p:cNvPr id="939" name="Google Shape;939;p44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solidFill>
                <a:srgbClr val="1F887E"/>
              </a:solidFill>
              <a:ln>
                <a:noFill/>
              </a:ln>
              <a:effectLst>
                <a:outerShdw blurRad="27166" rotWithShape="0" algn="bl" dir="5400000" dist="9055">
                  <a:srgbClr val="212121">
                    <a:alpha val="36470"/>
                  </a:srgbClr>
                </a:outerShdw>
              </a:effectLst>
            </p:spPr>
            <p:txBody>
              <a:bodyPr anchorCtr="0" anchor="ctr" bIns="57925" lIns="57925" spcFirstLastPara="1" rIns="57925" wrap="square" tIns="579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56"/>
                  <a:buFont typeface="Arial"/>
                  <a:buNone/>
                </a:pPr>
                <a:r>
                  <a:rPr b="0" i="0" lang="en" sz="855" u="none" cap="none" strike="noStrike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04</a:t>
                </a:r>
                <a:endParaRPr b="0" i="0" sz="855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940" name="Google Shape;940;p44"/>
              <p:cNvSpPr txBox="1"/>
              <p:nvPr/>
            </p:nvSpPr>
            <p:spPr>
              <a:xfrm rot="4327392">
                <a:off x="2493960" y="2975143"/>
                <a:ext cx="1110202" cy="507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7925" lIns="57925" spcFirstLastPara="1" rIns="57925" wrap="square" tIns="57925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3"/>
                  <a:buFont typeface="Arial"/>
                  <a:buNone/>
                </a:pPr>
                <a:r>
                  <a:rPr b="1" i="0" lang="en" sz="713" u="none" cap="none" strike="noStrike">
                    <a:solidFill>
                      <a:srgbClr val="1D7E74"/>
                    </a:solidFill>
                    <a:latin typeface="Roboto"/>
                    <a:ea typeface="Roboto"/>
                    <a:cs typeface="Roboto"/>
                    <a:sym typeface="Roboto"/>
                  </a:rPr>
                  <a:t>GRUPOS FOCALES</a:t>
                </a:r>
                <a:endParaRPr b="1" i="0" sz="713" u="none" cap="none" strike="noStrike">
                  <a:solidFill>
                    <a:srgbClr val="1D7E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44"/>
              <p:cNvSpPr/>
              <p:nvPr/>
            </p:nvSpPr>
            <p:spPr>
              <a:xfrm rot="-6478717">
                <a:off x="2755861" y="3079218"/>
                <a:ext cx="1119672" cy="153311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anchorCtr="0" anchor="ctr" bIns="57925" lIns="57925" spcFirstLastPara="1" rIns="57925" wrap="square" tIns="57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5"/>
                  <a:buFont typeface="Arial"/>
                  <a:buNone/>
                </a:pPr>
                <a:r>
                  <a:t/>
                </a:r>
                <a:endParaRPr b="0" i="0" sz="6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2" name="Google Shape;942;p44"/>
            <p:cNvGrpSpPr/>
            <p:nvPr/>
          </p:nvGrpSpPr>
          <p:grpSpPr>
            <a:xfrm>
              <a:off x="4035952" y="1193012"/>
              <a:ext cx="1694953" cy="2249869"/>
              <a:chOff x="3027033" y="894781"/>
              <a:chExt cx="1271246" cy="1687444"/>
            </a:xfrm>
          </p:grpSpPr>
          <p:sp>
            <p:nvSpPr>
              <p:cNvPr id="943" name="Google Shape;943;p44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solidFill>
                <a:srgbClr val="249C90"/>
              </a:solidFill>
              <a:ln>
                <a:noFill/>
              </a:ln>
              <a:effectLst>
                <a:outerShdw blurRad="27166" rotWithShape="0" algn="bl" dir="5400000" dist="9055">
                  <a:srgbClr val="212121">
                    <a:alpha val="36470"/>
                  </a:srgbClr>
                </a:outerShdw>
              </a:effectLst>
            </p:spPr>
            <p:txBody>
              <a:bodyPr anchorCtr="0" anchor="ctr" bIns="57925" lIns="57925" spcFirstLastPara="1" rIns="57925" wrap="square" tIns="579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56"/>
                  <a:buFont typeface="Arial"/>
                  <a:buNone/>
                </a:pPr>
                <a:r>
                  <a:rPr b="0" i="0" lang="en" sz="855" u="none" cap="none" strike="noStrike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05</a:t>
                </a:r>
                <a:endParaRPr b="0" i="0" sz="855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944" name="Google Shape;944;p44"/>
              <p:cNvSpPr txBox="1"/>
              <p:nvPr/>
            </p:nvSpPr>
            <p:spPr>
              <a:xfrm rot="-2159593">
                <a:off x="3075017" y="1171021"/>
                <a:ext cx="1109770" cy="522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7925" lIns="57925" spcFirstLastPara="1" rIns="57925" wrap="square" tIns="57925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3"/>
                  <a:buFont typeface="Arial"/>
                  <a:buNone/>
                </a:pPr>
                <a:r>
                  <a:rPr b="1" i="0" lang="en" sz="713" u="none" cap="none" strike="noStrike">
                    <a:solidFill>
                      <a:srgbClr val="1F887E"/>
                    </a:solidFill>
                    <a:latin typeface="Roboto"/>
                    <a:ea typeface="Roboto"/>
                    <a:cs typeface="Roboto"/>
                    <a:sym typeface="Roboto"/>
                  </a:rPr>
                  <a:t>ENTREVISTA Y ENCUESTA</a:t>
                </a:r>
                <a:endParaRPr b="1" i="0" sz="713" u="none" cap="none" strike="noStrike">
                  <a:solidFill>
                    <a:srgbClr val="1F887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44"/>
              <p:cNvSpPr/>
              <p:nvPr/>
            </p:nvSpPr>
            <p:spPr>
              <a:xfrm rot="-2159137">
                <a:off x="3240443" y="1559008"/>
                <a:ext cx="1119673" cy="153138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anchorCtr="0" anchor="ctr" bIns="57925" lIns="57925" spcFirstLastPara="1" rIns="57925" wrap="square" tIns="57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5"/>
                  <a:buFont typeface="Arial"/>
                  <a:buNone/>
                </a:pPr>
                <a:r>
                  <a:t/>
                </a:r>
                <a:endParaRPr b="0" i="0" sz="6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0" name="Google Shape;950;p45"/>
          <p:cNvCxnSpPr>
            <a:stCxn id="951" idx="2"/>
          </p:cNvCxnSpPr>
          <p:nvPr/>
        </p:nvCxnSpPr>
        <p:spPr>
          <a:xfrm>
            <a:off x="2051995" y="2158058"/>
            <a:ext cx="1800" cy="1585800"/>
          </a:xfrm>
          <a:prstGeom prst="straightConnector1">
            <a:avLst/>
          </a:prstGeom>
          <a:noFill/>
          <a:ln cap="flat" cmpd="sng" w="91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2" name="Google Shape;952;p45"/>
          <p:cNvSpPr txBox="1"/>
          <p:nvPr/>
        </p:nvSpPr>
        <p:spPr>
          <a:xfrm>
            <a:off x="3615399" y="1113211"/>
            <a:ext cx="1636500" cy="43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8125" lIns="88125" spcFirstLastPara="1" rIns="88125" wrap="square" tIns="88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0"/>
              <a:buFont typeface="Arial"/>
              <a:buNone/>
            </a:pPr>
            <a:r>
              <a:rPr lang="en" sz="1542">
                <a:latin typeface="Montserrat SemiBold"/>
                <a:ea typeface="Montserrat SemiBold"/>
                <a:cs typeface="Montserrat SemiBold"/>
                <a:sym typeface="Montserrat SemiBold"/>
              </a:rPr>
              <a:t>Datos y opiniones</a:t>
            </a:r>
            <a:endParaRPr sz="1542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3" name="Google Shape;953;p45"/>
          <p:cNvSpPr/>
          <p:nvPr/>
        </p:nvSpPr>
        <p:spPr>
          <a:xfrm>
            <a:off x="4173569" y="515875"/>
            <a:ext cx="520200" cy="520200"/>
          </a:xfrm>
          <a:prstGeom prst="roundRect">
            <a:avLst>
              <a:gd fmla="val 16667" name="adj"/>
            </a:avLst>
          </a:prstGeom>
          <a:solidFill>
            <a:srgbClr val="DFC6D3"/>
          </a:solidFill>
          <a:ln>
            <a:noFill/>
          </a:ln>
        </p:spPr>
        <p:txBody>
          <a:bodyPr anchorCtr="0" anchor="ctr" bIns="88125" lIns="88125" spcFirstLastPara="1" rIns="88125" wrap="square" tIns="88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9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4" name="Google Shape;954;p45"/>
          <p:cNvSpPr/>
          <p:nvPr/>
        </p:nvSpPr>
        <p:spPr>
          <a:xfrm>
            <a:off x="752400" y="3997344"/>
            <a:ext cx="324300" cy="366000"/>
          </a:xfrm>
          <a:prstGeom prst="ellipse">
            <a:avLst/>
          </a:prstGeom>
          <a:solidFill>
            <a:srgbClr val="F7D2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9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sz="1349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5" name="Google Shape;955;p45"/>
          <p:cNvSpPr/>
          <p:nvPr/>
        </p:nvSpPr>
        <p:spPr>
          <a:xfrm>
            <a:off x="1410994" y="3997344"/>
            <a:ext cx="324300" cy="366000"/>
          </a:xfrm>
          <a:prstGeom prst="ellipse">
            <a:avLst/>
          </a:prstGeom>
          <a:solidFill>
            <a:srgbClr val="F7D2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9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endParaRPr sz="1349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6" name="Google Shape;956;p45"/>
          <p:cNvSpPr/>
          <p:nvPr/>
        </p:nvSpPr>
        <p:spPr>
          <a:xfrm>
            <a:off x="2069589" y="3997344"/>
            <a:ext cx="324300" cy="366000"/>
          </a:xfrm>
          <a:prstGeom prst="ellipse">
            <a:avLst/>
          </a:prstGeom>
          <a:solidFill>
            <a:srgbClr val="F7D2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9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1349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7" name="Google Shape;957;p45"/>
          <p:cNvSpPr/>
          <p:nvPr/>
        </p:nvSpPr>
        <p:spPr>
          <a:xfrm>
            <a:off x="2728183" y="3997344"/>
            <a:ext cx="324300" cy="366000"/>
          </a:xfrm>
          <a:prstGeom prst="ellipse">
            <a:avLst/>
          </a:prstGeom>
          <a:solidFill>
            <a:srgbClr val="F7D2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9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</a:t>
            </a:r>
            <a:endParaRPr sz="1349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8" name="Google Shape;958;p45"/>
          <p:cNvSpPr/>
          <p:nvPr/>
        </p:nvSpPr>
        <p:spPr>
          <a:xfrm>
            <a:off x="3386778" y="3997344"/>
            <a:ext cx="324300" cy="366000"/>
          </a:xfrm>
          <a:prstGeom prst="ellipse">
            <a:avLst/>
          </a:prstGeom>
          <a:solidFill>
            <a:srgbClr val="F7D2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9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</a:t>
            </a:r>
            <a:endParaRPr sz="1349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1" name="Google Shape;951;p45"/>
          <p:cNvSpPr txBox="1"/>
          <p:nvPr/>
        </p:nvSpPr>
        <p:spPr>
          <a:xfrm>
            <a:off x="1326895" y="1724858"/>
            <a:ext cx="1450200" cy="433200"/>
          </a:xfrm>
          <a:prstGeom prst="rect">
            <a:avLst/>
          </a:prstGeom>
          <a:solidFill>
            <a:srgbClr val="FDF0E4"/>
          </a:solidFill>
          <a:ln>
            <a:noFill/>
          </a:ln>
        </p:spPr>
        <p:txBody>
          <a:bodyPr anchorCtr="0" anchor="ctr" bIns="88125" lIns="88125" spcFirstLastPara="1" rIns="88125" wrap="square" tIns="88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0"/>
              <a:buFont typeface="Arial"/>
              <a:buNone/>
            </a:pPr>
            <a:r>
              <a:rPr lang="en" sz="1542">
                <a:latin typeface="Montserrat SemiBold"/>
                <a:ea typeface="Montserrat SemiBold"/>
                <a:cs typeface="Montserrat SemiBold"/>
                <a:sym typeface="Montserrat SemiBold"/>
              </a:rPr>
              <a:t>Inicial</a:t>
            </a:r>
            <a:endParaRPr sz="1542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9" name="Google Shape;959;p45"/>
          <p:cNvSpPr txBox="1"/>
          <p:nvPr/>
        </p:nvSpPr>
        <p:spPr>
          <a:xfrm>
            <a:off x="6217665" y="1724858"/>
            <a:ext cx="1370100" cy="433200"/>
          </a:xfrm>
          <a:prstGeom prst="rect">
            <a:avLst/>
          </a:prstGeom>
          <a:solidFill>
            <a:srgbClr val="FDF0E4"/>
          </a:solidFill>
          <a:ln>
            <a:noFill/>
          </a:ln>
        </p:spPr>
        <p:txBody>
          <a:bodyPr anchorCtr="0" anchor="ctr" bIns="88125" lIns="88125" spcFirstLastPara="1" rIns="88125" wrap="square" tIns="88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0"/>
              <a:buFont typeface="Arial"/>
              <a:buNone/>
            </a:pPr>
            <a:r>
              <a:rPr lang="en" sz="1542">
                <a:latin typeface="Montserrat SemiBold"/>
                <a:ea typeface="Montserrat SemiBold"/>
                <a:cs typeface="Montserrat SemiBold"/>
                <a:sym typeface="Montserrat SemiBold"/>
              </a:rPr>
              <a:t>Final</a:t>
            </a:r>
            <a:endParaRPr sz="1542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60" name="Google Shape;960;p45"/>
          <p:cNvCxnSpPr>
            <a:stCxn id="952" idx="2"/>
            <a:endCxn id="959" idx="0"/>
          </p:cNvCxnSpPr>
          <p:nvPr/>
        </p:nvCxnSpPr>
        <p:spPr>
          <a:xfrm flipH="1" rot="-5400000">
            <a:off x="5578899" y="401161"/>
            <a:ext cx="178500" cy="2469000"/>
          </a:xfrm>
          <a:prstGeom prst="bentConnector3">
            <a:avLst>
              <a:gd fmla="val 50037" name="adj1"/>
            </a:avLst>
          </a:prstGeom>
          <a:noFill/>
          <a:ln cap="flat" cmpd="sng" w="91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1" name="Google Shape;961;p45"/>
          <p:cNvCxnSpPr>
            <a:stCxn id="952" idx="2"/>
            <a:endCxn id="951" idx="0"/>
          </p:cNvCxnSpPr>
          <p:nvPr/>
        </p:nvCxnSpPr>
        <p:spPr>
          <a:xfrm rot="5400000">
            <a:off x="3153549" y="444811"/>
            <a:ext cx="178500" cy="2381700"/>
          </a:xfrm>
          <a:prstGeom prst="bentConnector3">
            <a:avLst>
              <a:gd fmla="val 50037" name="adj1"/>
            </a:avLst>
          </a:prstGeom>
          <a:noFill/>
          <a:ln cap="flat" cmpd="sng" w="91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62" name="Google Shape;962;p45"/>
          <p:cNvGrpSpPr/>
          <p:nvPr/>
        </p:nvGrpSpPr>
        <p:grpSpPr>
          <a:xfrm>
            <a:off x="4265525" y="608251"/>
            <a:ext cx="335984" cy="335282"/>
            <a:chOff x="3541011" y="1508594"/>
            <a:chExt cx="350166" cy="349434"/>
          </a:xfrm>
        </p:grpSpPr>
        <p:sp>
          <p:nvSpPr>
            <p:cNvPr id="963" name="Google Shape;963;p45"/>
            <p:cNvSpPr/>
            <p:nvPr/>
          </p:nvSpPr>
          <p:spPr>
            <a:xfrm>
              <a:off x="3600879" y="1568270"/>
              <a:ext cx="230049" cy="289758"/>
            </a:xfrm>
            <a:custGeom>
              <a:rect b="b" l="l" r="r" t="t"/>
              <a:pathLst>
                <a:path extrusionOk="0" h="9104" w="7228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5"/>
            <p:cNvSpPr/>
            <p:nvPr/>
          </p:nvSpPr>
          <p:spPr>
            <a:xfrm>
              <a:off x="3541011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5"/>
            <p:cNvSpPr/>
            <p:nvPr/>
          </p:nvSpPr>
          <p:spPr>
            <a:xfrm>
              <a:off x="3842259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5"/>
            <p:cNvSpPr/>
            <p:nvPr/>
          </p:nvSpPr>
          <p:spPr>
            <a:xfrm>
              <a:off x="3711161" y="1508594"/>
              <a:ext cx="10248" cy="48537"/>
            </a:xfrm>
            <a:custGeom>
              <a:rect b="b" l="l" r="r" t="t"/>
              <a:pathLst>
                <a:path extrusionOk="0" h="1525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5"/>
            <p:cNvSpPr/>
            <p:nvPr/>
          </p:nvSpPr>
          <p:spPr>
            <a:xfrm>
              <a:off x="3633470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5"/>
            <p:cNvSpPr/>
            <p:nvPr/>
          </p:nvSpPr>
          <p:spPr>
            <a:xfrm>
              <a:off x="3775962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5"/>
            <p:cNvSpPr/>
            <p:nvPr/>
          </p:nvSpPr>
          <p:spPr>
            <a:xfrm>
              <a:off x="3577390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3823703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3775962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5"/>
            <p:cNvSpPr/>
            <p:nvPr/>
          </p:nvSpPr>
          <p:spPr>
            <a:xfrm>
              <a:off x="3633470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5"/>
            <p:cNvSpPr/>
            <p:nvPr/>
          </p:nvSpPr>
          <p:spPr>
            <a:xfrm>
              <a:off x="3823703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5"/>
            <p:cNvSpPr/>
            <p:nvPr/>
          </p:nvSpPr>
          <p:spPr>
            <a:xfrm>
              <a:off x="3577390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5"/>
            <p:cNvSpPr/>
            <p:nvPr/>
          </p:nvSpPr>
          <p:spPr>
            <a:xfrm>
              <a:off x="3732358" y="1593032"/>
              <a:ext cx="71294" cy="62255"/>
            </a:xfrm>
            <a:custGeom>
              <a:rect b="b" l="l" r="r" t="t"/>
              <a:pathLst>
                <a:path extrusionOk="0" h="1956" w="224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10075" lIns="110075" spcFirstLastPara="1" rIns="110075" wrap="square" tIns="11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6" name="Google Shape;976;p45"/>
          <p:cNvSpPr txBox="1"/>
          <p:nvPr/>
        </p:nvSpPr>
        <p:spPr>
          <a:xfrm>
            <a:off x="3559975" y="2544400"/>
            <a:ext cx="1692000" cy="413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88125" lIns="88125" spcFirstLastPara="1" rIns="88125" wrap="square" tIns="88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0"/>
              <a:buFont typeface="Arial"/>
              <a:buNone/>
            </a:pPr>
            <a:r>
              <a:rPr lang="en" sz="1742">
                <a:latin typeface="Montserrat SemiBold"/>
                <a:ea typeface="Montserrat SemiBold"/>
                <a:cs typeface="Montserrat SemiBold"/>
                <a:sym typeface="Montserrat SemiBold"/>
              </a:rPr>
              <a:t>Línea base</a:t>
            </a:r>
            <a:endParaRPr sz="1742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7" name="Google Shape;977;p45"/>
          <p:cNvSpPr txBox="1"/>
          <p:nvPr/>
        </p:nvSpPr>
        <p:spPr>
          <a:xfrm>
            <a:off x="1240291" y="2537657"/>
            <a:ext cx="1623600" cy="426600"/>
          </a:xfrm>
          <a:prstGeom prst="rect">
            <a:avLst/>
          </a:prstGeom>
          <a:solidFill>
            <a:srgbClr val="ECD2CB"/>
          </a:solidFill>
          <a:ln>
            <a:noFill/>
          </a:ln>
        </p:spPr>
        <p:txBody>
          <a:bodyPr anchorCtr="0" anchor="ctr" bIns="88125" lIns="88125" spcFirstLastPara="1" rIns="88125" wrap="square" tIns="88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0"/>
              <a:buFont typeface="Arial"/>
              <a:buNone/>
            </a:pPr>
            <a:r>
              <a:rPr lang="en" sz="1542">
                <a:latin typeface="Montserrat SemiBold"/>
                <a:ea typeface="Montserrat SemiBold"/>
                <a:cs typeface="Montserrat SemiBold"/>
                <a:sym typeface="Montserrat SemiBold"/>
              </a:rPr>
              <a:t>Consecuencia</a:t>
            </a:r>
            <a:endParaRPr sz="1542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8" name="Google Shape;978;p45"/>
          <p:cNvSpPr txBox="1"/>
          <p:nvPr/>
        </p:nvSpPr>
        <p:spPr>
          <a:xfrm>
            <a:off x="981001" y="3157350"/>
            <a:ext cx="2381700" cy="426600"/>
          </a:xfrm>
          <a:prstGeom prst="rect">
            <a:avLst/>
          </a:prstGeom>
          <a:solidFill>
            <a:srgbClr val="ECD2CB"/>
          </a:solidFill>
          <a:ln>
            <a:noFill/>
          </a:ln>
        </p:spPr>
        <p:txBody>
          <a:bodyPr anchorCtr="0" anchor="ctr" bIns="88125" lIns="88125" spcFirstLastPara="1" rIns="88125" wrap="square" tIns="88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0"/>
              <a:buFont typeface="Arial"/>
              <a:buNone/>
            </a:pPr>
            <a:r>
              <a:rPr lang="en" sz="1542">
                <a:latin typeface="Montserrat SemiBold"/>
                <a:ea typeface="Montserrat SemiBold"/>
                <a:cs typeface="Montserrat SemiBold"/>
                <a:sym typeface="Montserrat SemiBold"/>
              </a:rPr>
              <a:t>Causas</a:t>
            </a:r>
            <a:endParaRPr sz="1542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79" name="Google Shape;979;p45"/>
          <p:cNvCxnSpPr/>
          <p:nvPr/>
        </p:nvCxnSpPr>
        <p:spPr>
          <a:xfrm flipH="1" rot="10800000">
            <a:off x="805273" y="3771411"/>
            <a:ext cx="2607000" cy="9300"/>
          </a:xfrm>
          <a:prstGeom prst="straightConnector1">
            <a:avLst/>
          </a:prstGeom>
          <a:noFill/>
          <a:ln cap="flat" cmpd="sng" w="91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0" name="Google Shape;980;p45"/>
          <p:cNvCxnSpPr/>
          <p:nvPr/>
        </p:nvCxnSpPr>
        <p:spPr>
          <a:xfrm>
            <a:off x="7051454" y="2231419"/>
            <a:ext cx="1800" cy="1585800"/>
          </a:xfrm>
          <a:prstGeom prst="straightConnector1">
            <a:avLst/>
          </a:prstGeom>
          <a:noFill/>
          <a:ln cap="flat" cmpd="sng" w="91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1" name="Google Shape;981;p45"/>
          <p:cNvSpPr/>
          <p:nvPr/>
        </p:nvSpPr>
        <p:spPr>
          <a:xfrm>
            <a:off x="5599415" y="4070783"/>
            <a:ext cx="324300" cy="366000"/>
          </a:xfrm>
          <a:prstGeom prst="ellipse">
            <a:avLst/>
          </a:prstGeom>
          <a:solidFill>
            <a:srgbClr val="F7D2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9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sz="1349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2" name="Google Shape;982;p45"/>
          <p:cNvSpPr/>
          <p:nvPr/>
        </p:nvSpPr>
        <p:spPr>
          <a:xfrm>
            <a:off x="6258010" y="4070783"/>
            <a:ext cx="324300" cy="366000"/>
          </a:xfrm>
          <a:prstGeom prst="ellipse">
            <a:avLst/>
          </a:prstGeom>
          <a:solidFill>
            <a:srgbClr val="F7D2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9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endParaRPr sz="1349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3" name="Google Shape;983;p45"/>
          <p:cNvSpPr/>
          <p:nvPr/>
        </p:nvSpPr>
        <p:spPr>
          <a:xfrm>
            <a:off x="6840404" y="4070783"/>
            <a:ext cx="324300" cy="366000"/>
          </a:xfrm>
          <a:prstGeom prst="ellipse">
            <a:avLst/>
          </a:prstGeom>
          <a:solidFill>
            <a:srgbClr val="F7D2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9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1349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4" name="Google Shape;984;p45"/>
          <p:cNvSpPr/>
          <p:nvPr/>
        </p:nvSpPr>
        <p:spPr>
          <a:xfrm>
            <a:off x="7498999" y="4070783"/>
            <a:ext cx="324300" cy="366000"/>
          </a:xfrm>
          <a:prstGeom prst="ellipse">
            <a:avLst/>
          </a:prstGeom>
          <a:solidFill>
            <a:srgbClr val="F7D2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9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</a:t>
            </a:r>
            <a:endParaRPr sz="1349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5" name="Google Shape;985;p45"/>
          <p:cNvSpPr/>
          <p:nvPr/>
        </p:nvSpPr>
        <p:spPr>
          <a:xfrm>
            <a:off x="8157593" y="4070783"/>
            <a:ext cx="324300" cy="366000"/>
          </a:xfrm>
          <a:prstGeom prst="ellipse">
            <a:avLst/>
          </a:prstGeom>
          <a:solidFill>
            <a:srgbClr val="F7D2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9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</a:t>
            </a:r>
            <a:endParaRPr sz="1349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6" name="Google Shape;986;p45"/>
          <p:cNvSpPr txBox="1"/>
          <p:nvPr/>
        </p:nvSpPr>
        <p:spPr>
          <a:xfrm>
            <a:off x="6087306" y="2611097"/>
            <a:ext cx="1623600" cy="426600"/>
          </a:xfrm>
          <a:prstGeom prst="rect">
            <a:avLst/>
          </a:prstGeom>
          <a:solidFill>
            <a:srgbClr val="ECD2CB"/>
          </a:solidFill>
          <a:ln>
            <a:noFill/>
          </a:ln>
        </p:spPr>
        <p:txBody>
          <a:bodyPr anchorCtr="0" anchor="ctr" bIns="88125" lIns="88125" spcFirstLastPara="1" rIns="88125" wrap="square" tIns="88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0"/>
              <a:buFont typeface="Arial"/>
              <a:buNone/>
            </a:pPr>
            <a:r>
              <a:rPr lang="en" sz="1542">
                <a:latin typeface="Montserrat SemiBold"/>
                <a:ea typeface="Montserrat SemiBold"/>
                <a:cs typeface="Montserrat SemiBold"/>
                <a:sym typeface="Montserrat SemiBold"/>
              </a:rPr>
              <a:t>Consecuencia</a:t>
            </a:r>
            <a:endParaRPr sz="1542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7" name="Google Shape;987;p45"/>
          <p:cNvSpPr txBox="1"/>
          <p:nvPr/>
        </p:nvSpPr>
        <p:spPr>
          <a:xfrm>
            <a:off x="5599425" y="3230775"/>
            <a:ext cx="2381700" cy="426600"/>
          </a:xfrm>
          <a:prstGeom prst="rect">
            <a:avLst/>
          </a:prstGeom>
          <a:solidFill>
            <a:srgbClr val="ECD2CB"/>
          </a:solidFill>
          <a:ln>
            <a:noFill/>
          </a:ln>
        </p:spPr>
        <p:txBody>
          <a:bodyPr anchorCtr="0" anchor="ctr" bIns="88125" lIns="88125" spcFirstLastPara="1" rIns="88125" wrap="square" tIns="88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0"/>
              <a:buFont typeface="Arial"/>
              <a:buNone/>
            </a:pPr>
            <a:r>
              <a:rPr lang="en" sz="1542">
                <a:latin typeface="Montserrat SemiBold"/>
                <a:ea typeface="Montserrat SemiBold"/>
                <a:cs typeface="Montserrat SemiBold"/>
                <a:sym typeface="Montserrat SemiBold"/>
              </a:rPr>
              <a:t>Causas</a:t>
            </a:r>
            <a:endParaRPr sz="1542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88" name="Google Shape;988;p45"/>
          <p:cNvCxnSpPr/>
          <p:nvPr/>
        </p:nvCxnSpPr>
        <p:spPr>
          <a:xfrm flipH="1" rot="10800000">
            <a:off x="5652289" y="3844851"/>
            <a:ext cx="2607000" cy="9300"/>
          </a:xfrm>
          <a:prstGeom prst="straightConnector1">
            <a:avLst/>
          </a:prstGeom>
          <a:noFill/>
          <a:ln cap="flat" cmpd="sng" w="91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/>
          <p:nvPr/>
        </p:nvSpPr>
        <p:spPr>
          <a:xfrm>
            <a:off x="7674532" y="1383900"/>
            <a:ext cx="920400" cy="952800"/>
          </a:xfrm>
          <a:prstGeom prst="ellipse">
            <a:avLst/>
          </a:prstGeom>
          <a:solidFill>
            <a:srgbClr val="7DC1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30"/>
          <p:cNvCxnSpPr>
            <a:stCxn id="168" idx="6"/>
            <a:endCxn id="169" idx="2"/>
          </p:cNvCxnSpPr>
          <p:nvPr/>
        </p:nvCxnSpPr>
        <p:spPr>
          <a:xfrm>
            <a:off x="1175097" y="2970307"/>
            <a:ext cx="6989100" cy="47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30"/>
          <p:cNvSpPr/>
          <p:nvPr/>
        </p:nvSpPr>
        <p:spPr>
          <a:xfrm>
            <a:off x="5857981" y="1330232"/>
            <a:ext cx="1069500" cy="1107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0"/>
          <p:cNvSpPr/>
          <p:nvPr/>
        </p:nvSpPr>
        <p:spPr>
          <a:xfrm>
            <a:off x="5932520" y="1407377"/>
            <a:ext cx="920400" cy="952800"/>
          </a:xfrm>
          <a:prstGeom prst="ellipse">
            <a:avLst/>
          </a:prstGeom>
          <a:solidFill>
            <a:srgbClr val="E85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0"/>
          <p:cNvSpPr/>
          <p:nvPr/>
        </p:nvSpPr>
        <p:spPr>
          <a:xfrm>
            <a:off x="6318224" y="2498592"/>
            <a:ext cx="149100" cy="154200"/>
          </a:xfrm>
          <a:prstGeom prst="ellipse">
            <a:avLst/>
          </a:prstGeom>
          <a:solidFill>
            <a:srgbClr val="E85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/>
          <p:nvPr/>
        </p:nvSpPr>
        <p:spPr>
          <a:xfrm>
            <a:off x="6348988" y="2714273"/>
            <a:ext cx="87600" cy="90600"/>
          </a:xfrm>
          <a:prstGeom prst="ellipse">
            <a:avLst/>
          </a:prstGeom>
          <a:solidFill>
            <a:srgbClr val="E85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/>
          <p:nvPr/>
        </p:nvSpPr>
        <p:spPr>
          <a:xfrm>
            <a:off x="6294236" y="2866274"/>
            <a:ext cx="197100" cy="2040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/>
          <p:nvPr/>
        </p:nvSpPr>
        <p:spPr>
          <a:xfrm>
            <a:off x="6325813" y="2898858"/>
            <a:ext cx="133800" cy="138600"/>
          </a:xfrm>
          <a:prstGeom prst="ellipse">
            <a:avLst/>
          </a:prstGeom>
          <a:solidFill>
            <a:srgbClr val="E85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7279093" y="3295054"/>
            <a:ext cx="1702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2D05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P-P-P</a:t>
            </a:r>
            <a:endParaRPr sz="1700">
              <a:solidFill>
                <a:srgbClr val="92D05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7279093" y="3671442"/>
            <a:ext cx="1702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Planes, Programas y proyectos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8" name="Google Shape;178;p30"/>
          <p:cNvGrpSpPr/>
          <p:nvPr/>
        </p:nvGrpSpPr>
        <p:grpSpPr>
          <a:xfrm>
            <a:off x="1826617" y="1330232"/>
            <a:ext cx="1996283" cy="3255890"/>
            <a:chOff x="2437633" y="1333888"/>
            <a:chExt cx="2209500" cy="3481863"/>
          </a:xfrm>
        </p:grpSpPr>
        <p:sp>
          <p:nvSpPr>
            <p:cNvPr id="179" name="Google Shape;179;p30"/>
            <p:cNvSpPr/>
            <p:nvPr/>
          </p:nvSpPr>
          <p:spPr>
            <a:xfrm>
              <a:off x="3006975" y="1333888"/>
              <a:ext cx="1183800" cy="11838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3089475" y="1416388"/>
              <a:ext cx="1018800" cy="1018800"/>
            </a:xfrm>
            <a:prstGeom prst="ellipse">
              <a:avLst/>
            </a:pr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3516375" y="2583338"/>
              <a:ext cx="165000" cy="165000"/>
            </a:xfrm>
            <a:prstGeom prst="ellipse">
              <a:avLst/>
            </a:pr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3550425" y="2813988"/>
              <a:ext cx="96900" cy="96900"/>
            </a:xfrm>
            <a:prstGeom prst="ellipse">
              <a:avLst/>
            </a:pr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3489825" y="2976538"/>
              <a:ext cx="218100" cy="218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3524775" y="3011383"/>
              <a:ext cx="148200" cy="148200"/>
            </a:xfrm>
            <a:prstGeom prst="ellipse">
              <a:avLst/>
            </a:pr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0"/>
            <p:cNvSpPr txBox="1"/>
            <p:nvPr/>
          </p:nvSpPr>
          <p:spPr>
            <a:xfrm>
              <a:off x="26565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B8569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Proposito</a:t>
              </a:r>
              <a:endParaRPr sz="1700">
                <a:solidFill>
                  <a:srgbClr val="FB85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" name="Google Shape;186;p30"/>
            <p:cNvSpPr txBox="1"/>
            <p:nvPr/>
          </p:nvSpPr>
          <p:spPr>
            <a:xfrm>
              <a:off x="2437633" y="3796950"/>
              <a:ext cx="2209500" cy="101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Ley 1707 de 2014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Fomentar, promover, apoyar, contribuir y asegurar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" name="Google Shape;187;p30"/>
          <p:cNvGrpSpPr/>
          <p:nvPr/>
        </p:nvGrpSpPr>
        <p:grpSpPr>
          <a:xfrm>
            <a:off x="3782913" y="1330232"/>
            <a:ext cx="1996296" cy="3487055"/>
            <a:chOff x="4602875" y="1333888"/>
            <a:chExt cx="2209514" cy="3729072"/>
          </a:xfrm>
        </p:grpSpPr>
        <p:sp>
          <p:nvSpPr>
            <p:cNvPr id="188" name="Google Shape;188;p30"/>
            <p:cNvSpPr/>
            <p:nvPr/>
          </p:nvSpPr>
          <p:spPr>
            <a:xfrm>
              <a:off x="4953275" y="1333888"/>
              <a:ext cx="1183800" cy="11838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5035775" y="1416388"/>
              <a:ext cx="1018800" cy="1018800"/>
            </a:xfrm>
            <a:prstGeom prst="ellipse">
              <a:avLst/>
            </a:prstGeom>
            <a:solidFill>
              <a:srgbClr val="FB56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5462675" y="2583338"/>
              <a:ext cx="165000" cy="165000"/>
            </a:xfrm>
            <a:prstGeom prst="ellipse">
              <a:avLst/>
            </a:prstGeom>
            <a:solidFill>
              <a:srgbClr val="FB56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5496725" y="2813988"/>
              <a:ext cx="96900" cy="96900"/>
            </a:xfrm>
            <a:prstGeom prst="ellipse">
              <a:avLst/>
            </a:prstGeom>
            <a:solidFill>
              <a:srgbClr val="FB56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5436125" y="2976538"/>
              <a:ext cx="218100" cy="218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5471075" y="3011383"/>
              <a:ext cx="148200" cy="148200"/>
            </a:xfrm>
            <a:prstGeom prst="ellipse">
              <a:avLst/>
            </a:prstGeom>
            <a:solidFill>
              <a:srgbClr val="FB56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0"/>
            <p:cNvSpPr txBox="1"/>
            <p:nvPr/>
          </p:nvSpPr>
          <p:spPr>
            <a:xfrm>
              <a:off x="46028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B569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Misionalidad</a:t>
              </a:r>
              <a:endParaRPr sz="1700">
                <a:solidFill>
                  <a:srgbClr val="FB569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5" name="Google Shape;195;p30"/>
            <p:cNvSpPr txBox="1"/>
            <p:nvPr/>
          </p:nvSpPr>
          <p:spPr>
            <a:xfrm>
              <a:off x="4602889" y="3796959"/>
              <a:ext cx="2209500" cy="126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Instrumento del Estado y los productores para garantizar el desarrollo sostenible y competitivo de la papa en Colombia.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6" name="Google Shape;196;p30"/>
          <p:cNvSpPr txBox="1"/>
          <p:nvPr/>
        </p:nvSpPr>
        <p:spPr>
          <a:xfrm>
            <a:off x="605055" y="473300"/>
            <a:ext cx="8089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Alineación estratégica de un proyecto</a:t>
            </a:r>
            <a:endParaRPr sz="280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1042823" y="2498568"/>
            <a:ext cx="149100" cy="154200"/>
          </a:xfrm>
          <a:prstGeom prst="ellipse">
            <a:avLst/>
          </a:prstGeom>
          <a:solidFill>
            <a:srgbClr val="FBB8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1073588" y="2714246"/>
            <a:ext cx="87600" cy="90600"/>
          </a:xfrm>
          <a:prstGeom prst="ellipse">
            <a:avLst/>
          </a:prstGeom>
          <a:solidFill>
            <a:srgbClr val="FBB8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1018834" y="2866245"/>
            <a:ext cx="197100" cy="2040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0"/>
          <p:cNvSpPr/>
          <p:nvPr/>
        </p:nvSpPr>
        <p:spPr>
          <a:xfrm>
            <a:off x="1025997" y="2901007"/>
            <a:ext cx="149100" cy="138600"/>
          </a:xfrm>
          <a:prstGeom prst="ellipse">
            <a:avLst/>
          </a:prstGeom>
          <a:solidFill>
            <a:srgbClr val="FBB8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494900" y="3299213"/>
            <a:ext cx="1702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BB83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Contexto</a:t>
            </a:r>
            <a:endParaRPr sz="1700">
              <a:solidFill>
                <a:srgbClr val="FBB83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494900" y="3775562"/>
            <a:ext cx="1702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Local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Regional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Nacional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Internacional (ODS)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657106" y="1354508"/>
            <a:ext cx="920400" cy="952800"/>
          </a:xfrm>
          <a:prstGeom prst="ellipse">
            <a:avLst/>
          </a:prstGeom>
          <a:solidFill>
            <a:srgbClr val="FBB8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/>
          <p:nvPr/>
        </p:nvSpPr>
        <p:spPr>
          <a:xfrm>
            <a:off x="590882" y="1279520"/>
            <a:ext cx="1069500" cy="1107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870454" y="1610035"/>
            <a:ext cx="414370" cy="449943"/>
          </a:xfrm>
          <a:custGeom>
            <a:rect b="b" l="l" r="r" t="t"/>
            <a:pathLst>
              <a:path extrusionOk="0" h="11169" w="11169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"/>
          <p:cNvSpPr/>
          <p:nvPr/>
        </p:nvSpPr>
        <p:spPr>
          <a:xfrm>
            <a:off x="2612919" y="1641698"/>
            <a:ext cx="494186" cy="449970"/>
          </a:xfrm>
          <a:custGeom>
            <a:rect b="b" l="l" r="r" t="t"/>
            <a:pathLst>
              <a:path extrusionOk="0" h="9553" w="9574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30"/>
          <p:cNvGrpSpPr/>
          <p:nvPr/>
        </p:nvGrpSpPr>
        <p:grpSpPr>
          <a:xfrm>
            <a:off x="4445523" y="1647386"/>
            <a:ext cx="351408" cy="429683"/>
            <a:chOff x="4054103" y="2430191"/>
            <a:chExt cx="218687" cy="349052"/>
          </a:xfrm>
        </p:grpSpPr>
        <p:sp>
          <p:nvSpPr>
            <p:cNvPr id="207" name="Google Shape;207;p30"/>
            <p:cNvSpPr/>
            <p:nvPr/>
          </p:nvSpPr>
          <p:spPr>
            <a:xfrm>
              <a:off x="4054103" y="2430191"/>
              <a:ext cx="218687" cy="349052"/>
            </a:xfrm>
            <a:custGeom>
              <a:rect b="b" l="l" r="r" t="t"/>
              <a:pathLst>
                <a:path extrusionOk="0" h="10967" w="6871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4091595" y="2517716"/>
              <a:ext cx="142524" cy="103503"/>
            </a:xfrm>
            <a:custGeom>
              <a:rect b="b" l="l" r="r" t="t"/>
              <a:pathLst>
                <a:path extrusionOk="0" h="3252" w="4478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30"/>
          <p:cNvSpPr/>
          <p:nvPr/>
        </p:nvSpPr>
        <p:spPr>
          <a:xfrm>
            <a:off x="7599982" y="1315381"/>
            <a:ext cx="1069500" cy="1107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0"/>
          <p:cNvSpPr/>
          <p:nvPr/>
        </p:nvSpPr>
        <p:spPr>
          <a:xfrm>
            <a:off x="7927539" y="1672923"/>
            <a:ext cx="414377" cy="353668"/>
          </a:xfrm>
          <a:custGeom>
            <a:rect b="b" l="l" r="r" t="t"/>
            <a:pathLst>
              <a:path extrusionOk="0" h="10776" w="13276">
                <a:moveTo>
                  <a:pt x="2084" y="382"/>
                </a:moveTo>
                <a:cubicBezTo>
                  <a:pt x="2084" y="382"/>
                  <a:pt x="2108" y="382"/>
                  <a:pt x="2108" y="406"/>
                </a:cubicBezTo>
                <a:lnTo>
                  <a:pt x="2108" y="1239"/>
                </a:lnTo>
                <a:cubicBezTo>
                  <a:pt x="2108" y="1239"/>
                  <a:pt x="2108" y="1251"/>
                  <a:pt x="2084" y="1251"/>
                </a:cubicBezTo>
                <a:lnTo>
                  <a:pt x="1667" y="1251"/>
                </a:lnTo>
                <a:cubicBezTo>
                  <a:pt x="1667" y="1251"/>
                  <a:pt x="1655" y="1251"/>
                  <a:pt x="1655" y="1239"/>
                </a:cubicBezTo>
                <a:lnTo>
                  <a:pt x="1655" y="406"/>
                </a:lnTo>
                <a:lnTo>
                  <a:pt x="2084" y="382"/>
                </a:lnTo>
                <a:close/>
                <a:moveTo>
                  <a:pt x="11645" y="382"/>
                </a:moveTo>
                <a:cubicBezTo>
                  <a:pt x="11645" y="382"/>
                  <a:pt x="11657" y="382"/>
                  <a:pt x="11657" y="406"/>
                </a:cubicBezTo>
                <a:lnTo>
                  <a:pt x="11657" y="1239"/>
                </a:lnTo>
                <a:cubicBezTo>
                  <a:pt x="11657" y="1239"/>
                  <a:pt x="11657" y="1251"/>
                  <a:pt x="11645" y="1251"/>
                </a:cubicBezTo>
                <a:lnTo>
                  <a:pt x="11216" y="1251"/>
                </a:lnTo>
                <a:cubicBezTo>
                  <a:pt x="11216" y="1251"/>
                  <a:pt x="11192" y="1251"/>
                  <a:pt x="11192" y="1239"/>
                </a:cubicBezTo>
                <a:lnTo>
                  <a:pt x="11192" y="406"/>
                </a:lnTo>
                <a:lnTo>
                  <a:pt x="11216" y="406"/>
                </a:lnTo>
                <a:lnTo>
                  <a:pt x="11645" y="382"/>
                </a:lnTo>
                <a:close/>
                <a:moveTo>
                  <a:pt x="12478" y="1215"/>
                </a:moveTo>
                <a:cubicBezTo>
                  <a:pt x="12716" y="1215"/>
                  <a:pt x="12907" y="1418"/>
                  <a:pt x="12907" y="1656"/>
                </a:cubicBezTo>
                <a:lnTo>
                  <a:pt x="12907" y="9954"/>
                </a:lnTo>
                <a:cubicBezTo>
                  <a:pt x="12895" y="10193"/>
                  <a:pt x="12704" y="10383"/>
                  <a:pt x="12466" y="10383"/>
                </a:cubicBezTo>
                <a:lnTo>
                  <a:pt x="834" y="10383"/>
                </a:lnTo>
                <a:cubicBezTo>
                  <a:pt x="596" y="10383"/>
                  <a:pt x="405" y="10193"/>
                  <a:pt x="405" y="9954"/>
                </a:cubicBezTo>
                <a:lnTo>
                  <a:pt x="405" y="1656"/>
                </a:lnTo>
                <a:cubicBezTo>
                  <a:pt x="405" y="1418"/>
                  <a:pt x="596" y="1215"/>
                  <a:pt x="834" y="1215"/>
                </a:cubicBezTo>
                <a:lnTo>
                  <a:pt x="1262" y="1215"/>
                </a:lnTo>
                <a:lnTo>
                  <a:pt x="1262" y="1239"/>
                </a:lnTo>
                <a:cubicBezTo>
                  <a:pt x="1262" y="1453"/>
                  <a:pt x="1441" y="1632"/>
                  <a:pt x="1667" y="1632"/>
                </a:cubicBezTo>
                <a:lnTo>
                  <a:pt x="2084" y="1632"/>
                </a:lnTo>
                <a:cubicBezTo>
                  <a:pt x="2310" y="1632"/>
                  <a:pt x="2489" y="1453"/>
                  <a:pt x="2489" y="1239"/>
                </a:cubicBezTo>
                <a:lnTo>
                  <a:pt x="2489" y="1215"/>
                </a:lnTo>
                <a:lnTo>
                  <a:pt x="10823" y="1215"/>
                </a:lnTo>
                <a:lnTo>
                  <a:pt x="10823" y="1239"/>
                </a:lnTo>
                <a:cubicBezTo>
                  <a:pt x="10823" y="1453"/>
                  <a:pt x="11002" y="1632"/>
                  <a:pt x="11228" y="1632"/>
                </a:cubicBezTo>
                <a:lnTo>
                  <a:pt x="11645" y="1632"/>
                </a:lnTo>
                <a:cubicBezTo>
                  <a:pt x="11859" y="1632"/>
                  <a:pt x="12038" y="1453"/>
                  <a:pt x="12038" y="1239"/>
                </a:cubicBezTo>
                <a:lnTo>
                  <a:pt x="12038" y="1215"/>
                </a:lnTo>
                <a:close/>
                <a:moveTo>
                  <a:pt x="1655" y="1"/>
                </a:moveTo>
                <a:cubicBezTo>
                  <a:pt x="1429" y="1"/>
                  <a:pt x="1251" y="179"/>
                  <a:pt x="1251" y="406"/>
                </a:cubicBezTo>
                <a:lnTo>
                  <a:pt x="1251" y="834"/>
                </a:lnTo>
                <a:lnTo>
                  <a:pt x="822" y="834"/>
                </a:lnTo>
                <a:cubicBezTo>
                  <a:pt x="381" y="834"/>
                  <a:pt x="0" y="1203"/>
                  <a:pt x="0" y="1656"/>
                </a:cubicBezTo>
                <a:lnTo>
                  <a:pt x="0" y="9954"/>
                </a:lnTo>
                <a:cubicBezTo>
                  <a:pt x="0" y="10395"/>
                  <a:pt x="381" y="10776"/>
                  <a:pt x="822" y="10776"/>
                </a:cubicBezTo>
                <a:lnTo>
                  <a:pt x="12442" y="10776"/>
                </a:lnTo>
                <a:cubicBezTo>
                  <a:pt x="12895" y="10776"/>
                  <a:pt x="13264" y="10395"/>
                  <a:pt x="13264" y="9954"/>
                </a:cubicBezTo>
                <a:lnTo>
                  <a:pt x="13264" y="1656"/>
                </a:lnTo>
                <a:cubicBezTo>
                  <a:pt x="13276" y="1203"/>
                  <a:pt x="12907" y="834"/>
                  <a:pt x="12466" y="834"/>
                </a:cubicBezTo>
                <a:lnTo>
                  <a:pt x="12026" y="834"/>
                </a:lnTo>
                <a:lnTo>
                  <a:pt x="12026" y="406"/>
                </a:lnTo>
                <a:cubicBezTo>
                  <a:pt x="12026" y="179"/>
                  <a:pt x="11847" y="1"/>
                  <a:pt x="11621" y="1"/>
                </a:cubicBezTo>
                <a:lnTo>
                  <a:pt x="11216" y="1"/>
                </a:lnTo>
                <a:cubicBezTo>
                  <a:pt x="10990" y="1"/>
                  <a:pt x="10811" y="179"/>
                  <a:pt x="10811" y="406"/>
                </a:cubicBezTo>
                <a:lnTo>
                  <a:pt x="10811" y="834"/>
                </a:lnTo>
                <a:lnTo>
                  <a:pt x="2477" y="834"/>
                </a:lnTo>
                <a:lnTo>
                  <a:pt x="2477" y="406"/>
                </a:lnTo>
                <a:cubicBezTo>
                  <a:pt x="2477" y="179"/>
                  <a:pt x="2298" y="1"/>
                  <a:pt x="20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"/>
          <p:cNvSpPr/>
          <p:nvPr/>
        </p:nvSpPr>
        <p:spPr>
          <a:xfrm>
            <a:off x="7954289" y="1741321"/>
            <a:ext cx="361628" cy="12537"/>
          </a:xfrm>
          <a:custGeom>
            <a:rect b="b" l="l" r="r" t="t"/>
            <a:pathLst>
              <a:path extrusionOk="0" h="382" w="11586">
                <a:moveTo>
                  <a:pt x="191" y="0"/>
                </a:moveTo>
                <a:cubicBezTo>
                  <a:pt x="84" y="0"/>
                  <a:pt x="1" y="84"/>
                  <a:pt x="1" y="191"/>
                </a:cubicBezTo>
                <a:cubicBezTo>
                  <a:pt x="1" y="298"/>
                  <a:pt x="84" y="381"/>
                  <a:pt x="191" y="381"/>
                </a:cubicBezTo>
                <a:lnTo>
                  <a:pt x="11395" y="381"/>
                </a:lnTo>
                <a:cubicBezTo>
                  <a:pt x="11502" y="381"/>
                  <a:pt x="11585" y="298"/>
                  <a:pt x="11585" y="191"/>
                </a:cubicBezTo>
                <a:cubicBezTo>
                  <a:pt x="11585" y="84"/>
                  <a:pt x="11502" y="0"/>
                  <a:pt x="11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0"/>
          <p:cNvSpPr/>
          <p:nvPr/>
        </p:nvSpPr>
        <p:spPr>
          <a:xfrm>
            <a:off x="7973236" y="1795638"/>
            <a:ext cx="50939" cy="12537"/>
          </a:xfrm>
          <a:custGeom>
            <a:rect b="b" l="l" r="r" t="t"/>
            <a:pathLst>
              <a:path extrusionOk="0" h="382" w="1632">
                <a:moveTo>
                  <a:pt x="191" y="0"/>
                </a:moveTo>
                <a:cubicBezTo>
                  <a:pt x="84" y="0"/>
                  <a:pt x="1" y="84"/>
                  <a:pt x="1" y="191"/>
                </a:cubicBezTo>
                <a:cubicBezTo>
                  <a:pt x="1" y="298"/>
                  <a:pt x="84" y="381"/>
                  <a:pt x="191" y="381"/>
                </a:cubicBezTo>
                <a:lnTo>
                  <a:pt x="1442" y="381"/>
                </a:lnTo>
                <a:cubicBezTo>
                  <a:pt x="1549" y="381"/>
                  <a:pt x="1632" y="286"/>
                  <a:pt x="1632" y="191"/>
                </a:cubicBezTo>
                <a:cubicBezTo>
                  <a:pt x="1632" y="84"/>
                  <a:pt x="1561" y="0"/>
                  <a:pt x="1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0"/>
          <p:cNvSpPr/>
          <p:nvPr/>
        </p:nvSpPr>
        <p:spPr>
          <a:xfrm>
            <a:off x="8064285" y="1795638"/>
            <a:ext cx="50970" cy="12537"/>
          </a:xfrm>
          <a:custGeom>
            <a:rect b="b" l="l" r="r" t="t"/>
            <a:pathLst>
              <a:path extrusionOk="0" h="382" w="1633">
                <a:moveTo>
                  <a:pt x="191" y="0"/>
                </a:moveTo>
                <a:cubicBezTo>
                  <a:pt x="84" y="0"/>
                  <a:pt x="1" y="84"/>
                  <a:pt x="1" y="191"/>
                </a:cubicBezTo>
                <a:cubicBezTo>
                  <a:pt x="1" y="298"/>
                  <a:pt x="84" y="381"/>
                  <a:pt x="191" y="381"/>
                </a:cubicBezTo>
                <a:lnTo>
                  <a:pt x="1442" y="381"/>
                </a:lnTo>
                <a:cubicBezTo>
                  <a:pt x="1549" y="381"/>
                  <a:pt x="1632" y="286"/>
                  <a:pt x="1632" y="191"/>
                </a:cubicBezTo>
                <a:cubicBezTo>
                  <a:pt x="1632" y="84"/>
                  <a:pt x="1549" y="0"/>
                  <a:pt x="1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8245290" y="1795638"/>
            <a:ext cx="51313" cy="12537"/>
          </a:xfrm>
          <a:custGeom>
            <a:rect b="b" l="l" r="r" t="t"/>
            <a:pathLst>
              <a:path extrusionOk="0" h="382" w="1644">
                <a:moveTo>
                  <a:pt x="203" y="0"/>
                </a:moveTo>
                <a:cubicBezTo>
                  <a:pt x="95" y="0"/>
                  <a:pt x="0" y="84"/>
                  <a:pt x="0" y="191"/>
                </a:cubicBezTo>
                <a:cubicBezTo>
                  <a:pt x="0" y="298"/>
                  <a:pt x="95" y="381"/>
                  <a:pt x="203" y="381"/>
                </a:cubicBezTo>
                <a:lnTo>
                  <a:pt x="1441" y="381"/>
                </a:lnTo>
                <a:cubicBezTo>
                  <a:pt x="1548" y="381"/>
                  <a:pt x="1643" y="286"/>
                  <a:pt x="1643" y="191"/>
                </a:cubicBezTo>
                <a:cubicBezTo>
                  <a:pt x="1643" y="84"/>
                  <a:pt x="1572" y="0"/>
                  <a:pt x="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0"/>
          <p:cNvSpPr/>
          <p:nvPr/>
        </p:nvSpPr>
        <p:spPr>
          <a:xfrm>
            <a:off x="7973236" y="1850350"/>
            <a:ext cx="50939" cy="12537"/>
          </a:xfrm>
          <a:custGeom>
            <a:rect b="b" l="l" r="r" t="t"/>
            <a:pathLst>
              <a:path extrusionOk="0" h="382" w="1632">
                <a:moveTo>
                  <a:pt x="191" y="0"/>
                </a:moveTo>
                <a:cubicBezTo>
                  <a:pt x="84" y="0"/>
                  <a:pt x="1" y="84"/>
                  <a:pt x="1" y="191"/>
                </a:cubicBezTo>
                <a:cubicBezTo>
                  <a:pt x="1" y="298"/>
                  <a:pt x="84" y="381"/>
                  <a:pt x="191" y="381"/>
                </a:cubicBezTo>
                <a:lnTo>
                  <a:pt x="1442" y="381"/>
                </a:lnTo>
                <a:cubicBezTo>
                  <a:pt x="1549" y="381"/>
                  <a:pt x="1632" y="286"/>
                  <a:pt x="1632" y="191"/>
                </a:cubicBezTo>
                <a:cubicBezTo>
                  <a:pt x="1632" y="84"/>
                  <a:pt x="1561" y="0"/>
                  <a:pt x="1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8154990" y="1850350"/>
            <a:ext cx="50939" cy="12537"/>
          </a:xfrm>
          <a:custGeom>
            <a:rect b="b" l="l" r="r" t="t"/>
            <a:pathLst>
              <a:path extrusionOk="0" h="382" w="1632">
                <a:moveTo>
                  <a:pt x="191" y="0"/>
                </a:moveTo>
                <a:cubicBezTo>
                  <a:pt x="83" y="0"/>
                  <a:pt x="0" y="84"/>
                  <a:pt x="0" y="191"/>
                </a:cubicBezTo>
                <a:cubicBezTo>
                  <a:pt x="0" y="298"/>
                  <a:pt x="83" y="381"/>
                  <a:pt x="191" y="381"/>
                </a:cubicBezTo>
                <a:lnTo>
                  <a:pt x="1441" y="381"/>
                </a:lnTo>
                <a:cubicBezTo>
                  <a:pt x="1548" y="381"/>
                  <a:pt x="1631" y="286"/>
                  <a:pt x="1631" y="191"/>
                </a:cubicBezTo>
                <a:cubicBezTo>
                  <a:pt x="1631" y="84"/>
                  <a:pt x="1548" y="0"/>
                  <a:pt x="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7973236" y="1905062"/>
            <a:ext cx="50939" cy="12537"/>
          </a:xfrm>
          <a:custGeom>
            <a:rect b="b" l="l" r="r" t="t"/>
            <a:pathLst>
              <a:path extrusionOk="0" h="382" w="1632">
                <a:moveTo>
                  <a:pt x="191" y="0"/>
                </a:moveTo>
                <a:cubicBezTo>
                  <a:pt x="84" y="0"/>
                  <a:pt x="1" y="83"/>
                  <a:pt x="1" y="191"/>
                </a:cubicBezTo>
                <a:cubicBezTo>
                  <a:pt x="1" y="298"/>
                  <a:pt x="84" y="381"/>
                  <a:pt x="191" y="381"/>
                </a:cubicBezTo>
                <a:lnTo>
                  <a:pt x="1442" y="381"/>
                </a:lnTo>
                <a:cubicBezTo>
                  <a:pt x="1549" y="381"/>
                  <a:pt x="1632" y="298"/>
                  <a:pt x="1632" y="191"/>
                </a:cubicBezTo>
                <a:cubicBezTo>
                  <a:pt x="1632" y="83"/>
                  <a:pt x="1561" y="0"/>
                  <a:pt x="1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8064285" y="1905062"/>
            <a:ext cx="50970" cy="12537"/>
          </a:xfrm>
          <a:custGeom>
            <a:rect b="b" l="l" r="r" t="t"/>
            <a:pathLst>
              <a:path extrusionOk="0" h="382" w="1633">
                <a:moveTo>
                  <a:pt x="191" y="0"/>
                </a:moveTo>
                <a:cubicBezTo>
                  <a:pt x="84" y="0"/>
                  <a:pt x="1" y="83"/>
                  <a:pt x="1" y="191"/>
                </a:cubicBezTo>
                <a:cubicBezTo>
                  <a:pt x="1" y="298"/>
                  <a:pt x="84" y="381"/>
                  <a:pt x="191" y="381"/>
                </a:cubicBezTo>
                <a:lnTo>
                  <a:pt x="1442" y="381"/>
                </a:lnTo>
                <a:cubicBezTo>
                  <a:pt x="1549" y="381"/>
                  <a:pt x="1632" y="298"/>
                  <a:pt x="1632" y="191"/>
                </a:cubicBezTo>
                <a:cubicBezTo>
                  <a:pt x="1632" y="83"/>
                  <a:pt x="1549" y="0"/>
                  <a:pt x="1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/>
          <p:nvPr/>
        </p:nvSpPr>
        <p:spPr>
          <a:xfrm>
            <a:off x="8245290" y="1905062"/>
            <a:ext cx="51313" cy="12537"/>
          </a:xfrm>
          <a:custGeom>
            <a:rect b="b" l="l" r="r" t="t"/>
            <a:pathLst>
              <a:path extrusionOk="0" h="382" w="1644">
                <a:moveTo>
                  <a:pt x="203" y="0"/>
                </a:moveTo>
                <a:cubicBezTo>
                  <a:pt x="95" y="0"/>
                  <a:pt x="0" y="83"/>
                  <a:pt x="0" y="191"/>
                </a:cubicBezTo>
                <a:cubicBezTo>
                  <a:pt x="0" y="298"/>
                  <a:pt x="95" y="381"/>
                  <a:pt x="203" y="381"/>
                </a:cubicBezTo>
                <a:lnTo>
                  <a:pt x="1441" y="381"/>
                </a:lnTo>
                <a:cubicBezTo>
                  <a:pt x="1548" y="381"/>
                  <a:pt x="1643" y="298"/>
                  <a:pt x="1643" y="191"/>
                </a:cubicBezTo>
                <a:cubicBezTo>
                  <a:pt x="1643" y="83"/>
                  <a:pt x="1572" y="0"/>
                  <a:pt x="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/>
          <p:nvPr/>
        </p:nvSpPr>
        <p:spPr>
          <a:xfrm>
            <a:off x="8064285" y="1958986"/>
            <a:ext cx="50970" cy="12931"/>
          </a:xfrm>
          <a:custGeom>
            <a:rect b="b" l="l" r="r" t="t"/>
            <a:pathLst>
              <a:path extrusionOk="0" h="394" w="1633">
                <a:moveTo>
                  <a:pt x="191" y="0"/>
                </a:moveTo>
                <a:cubicBezTo>
                  <a:pt x="84" y="0"/>
                  <a:pt x="1" y="95"/>
                  <a:pt x="1" y="191"/>
                </a:cubicBezTo>
                <a:cubicBezTo>
                  <a:pt x="1" y="298"/>
                  <a:pt x="84" y="393"/>
                  <a:pt x="191" y="393"/>
                </a:cubicBezTo>
                <a:lnTo>
                  <a:pt x="1442" y="393"/>
                </a:lnTo>
                <a:cubicBezTo>
                  <a:pt x="1549" y="393"/>
                  <a:pt x="1632" y="298"/>
                  <a:pt x="1632" y="191"/>
                </a:cubicBezTo>
                <a:cubicBezTo>
                  <a:pt x="1632" y="95"/>
                  <a:pt x="1549" y="0"/>
                  <a:pt x="1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0"/>
          <p:cNvSpPr/>
          <p:nvPr/>
        </p:nvSpPr>
        <p:spPr>
          <a:xfrm>
            <a:off x="8154990" y="1958986"/>
            <a:ext cx="50939" cy="12931"/>
          </a:xfrm>
          <a:custGeom>
            <a:rect b="b" l="l" r="r" t="t"/>
            <a:pathLst>
              <a:path extrusionOk="0" h="394" w="1632">
                <a:moveTo>
                  <a:pt x="191" y="0"/>
                </a:moveTo>
                <a:cubicBezTo>
                  <a:pt x="83" y="0"/>
                  <a:pt x="0" y="95"/>
                  <a:pt x="0" y="191"/>
                </a:cubicBezTo>
                <a:cubicBezTo>
                  <a:pt x="0" y="298"/>
                  <a:pt x="83" y="393"/>
                  <a:pt x="191" y="393"/>
                </a:cubicBezTo>
                <a:lnTo>
                  <a:pt x="1441" y="393"/>
                </a:lnTo>
                <a:cubicBezTo>
                  <a:pt x="1548" y="393"/>
                  <a:pt x="1631" y="298"/>
                  <a:pt x="1631" y="191"/>
                </a:cubicBezTo>
                <a:cubicBezTo>
                  <a:pt x="1631" y="95"/>
                  <a:pt x="1548" y="0"/>
                  <a:pt x="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8245290" y="1958986"/>
            <a:ext cx="51313" cy="12931"/>
          </a:xfrm>
          <a:custGeom>
            <a:rect b="b" l="l" r="r" t="t"/>
            <a:pathLst>
              <a:path extrusionOk="0" h="394" w="1644">
                <a:moveTo>
                  <a:pt x="203" y="0"/>
                </a:moveTo>
                <a:cubicBezTo>
                  <a:pt x="95" y="0"/>
                  <a:pt x="0" y="95"/>
                  <a:pt x="0" y="191"/>
                </a:cubicBezTo>
                <a:cubicBezTo>
                  <a:pt x="0" y="298"/>
                  <a:pt x="95" y="393"/>
                  <a:pt x="203" y="393"/>
                </a:cubicBezTo>
                <a:lnTo>
                  <a:pt x="1441" y="393"/>
                </a:lnTo>
                <a:cubicBezTo>
                  <a:pt x="1548" y="393"/>
                  <a:pt x="1643" y="298"/>
                  <a:pt x="1643" y="191"/>
                </a:cubicBezTo>
                <a:cubicBezTo>
                  <a:pt x="1643" y="95"/>
                  <a:pt x="1572" y="0"/>
                  <a:pt x="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8063910" y="1836566"/>
            <a:ext cx="52062" cy="39975"/>
          </a:xfrm>
          <a:custGeom>
            <a:rect b="b" l="l" r="r" t="t"/>
            <a:pathLst>
              <a:path extrusionOk="0" h="1218" w="1668">
                <a:moveTo>
                  <a:pt x="1454" y="1"/>
                </a:moveTo>
                <a:cubicBezTo>
                  <a:pt x="1406" y="1"/>
                  <a:pt x="1358" y="21"/>
                  <a:pt x="1323" y="63"/>
                </a:cubicBezTo>
                <a:lnTo>
                  <a:pt x="620" y="754"/>
                </a:lnTo>
                <a:lnTo>
                  <a:pt x="334" y="480"/>
                </a:lnTo>
                <a:cubicBezTo>
                  <a:pt x="299" y="438"/>
                  <a:pt x="251" y="417"/>
                  <a:pt x="203" y="417"/>
                </a:cubicBezTo>
                <a:cubicBezTo>
                  <a:pt x="156" y="417"/>
                  <a:pt x="108" y="438"/>
                  <a:pt x="72" y="480"/>
                </a:cubicBezTo>
                <a:cubicBezTo>
                  <a:pt x="1" y="551"/>
                  <a:pt x="1" y="670"/>
                  <a:pt x="72" y="742"/>
                </a:cubicBezTo>
                <a:lnTo>
                  <a:pt x="489" y="1158"/>
                </a:lnTo>
                <a:cubicBezTo>
                  <a:pt x="513" y="1194"/>
                  <a:pt x="572" y="1218"/>
                  <a:pt x="620" y="1218"/>
                </a:cubicBezTo>
                <a:cubicBezTo>
                  <a:pt x="668" y="1218"/>
                  <a:pt x="727" y="1206"/>
                  <a:pt x="751" y="1158"/>
                </a:cubicBezTo>
                <a:lnTo>
                  <a:pt x="1585" y="325"/>
                </a:lnTo>
                <a:cubicBezTo>
                  <a:pt x="1668" y="254"/>
                  <a:pt x="1668" y="134"/>
                  <a:pt x="1585" y="63"/>
                </a:cubicBezTo>
                <a:cubicBezTo>
                  <a:pt x="1549" y="21"/>
                  <a:pt x="1501" y="1"/>
                  <a:pt x="1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0"/>
          <p:cNvSpPr/>
          <p:nvPr/>
        </p:nvSpPr>
        <p:spPr>
          <a:xfrm>
            <a:off x="8245290" y="1836566"/>
            <a:ext cx="52062" cy="39975"/>
          </a:xfrm>
          <a:custGeom>
            <a:rect b="b" l="l" r="r" t="t"/>
            <a:pathLst>
              <a:path extrusionOk="0" h="1218" w="1668">
                <a:moveTo>
                  <a:pt x="1465" y="1"/>
                </a:moveTo>
                <a:cubicBezTo>
                  <a:pt x="1417" y="1"/>
                  <a:pt x="1369" y="21"/>
                  <a:pt x="1334" y="63"/>
                </a:cubicBezTo>
                <a:lnTo>
                  <a:pt x="631" y="754"/>
                </a:lnTo>
                <a:lnTo>
                  <a:pt x="346" y="480"/>
                </a:lnTo>
                <a:cubicBezTo>
                  <a:pt x="310" y="438"/>
                  <a:pt x="262" y="417"/>
                  <a:pt x="215" y="417"/>
                </a:cubicBezTo>
                <a:cubicBezTo>
                  <a:pt x="167" y="417"/>
                  <a:pt x="119" y="438"/>
                  <a:pt x="84" y="480"/>
                </a:cubicBezTo>
                <a:cubicBezTo>
                  <a:pt x="0" y="551"/>
                  <a:pt x="0" y="670"/>
                  <a:pt x="84" y="742"/>
                </a:cubicBezTo>
                <a:lnTo>
                  <a:pt x="500" y="1158"/>
                </a:lnTo>
                <a:cubicBezTo>
                  <a:pt x="524" y="1194"/>
                  <a:pt x="584" y="1218"/>
                  <a:pt x="631" y="1218"/>
                </a:cubicBezTo>
                <a:cubicBezTo>
                  <a:pt x="667" y="1218"/>
                  <a:pt x="738" y="1206"/>
                  <a:pt x="762" y="1158"/>
                </a:cubicBezTo>
                <a:lnTo>
                  <a:pt x="1596" y="325"/>
                </a:lnTo>
                <a:cubicBezTo>
                  <a:pt x="1667" y="254"/>
                  <a:pt x="1667" y="134"/>
                  <a:pt x="1596" y="63"/>
                </a:cubicBezTo>
                <a:cubicBezTo>
                  <a:pt x="1560" y="21"/>
                  <a:pt x="1512" y="1"/>
                  <a:pt x="14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0"/>
          <p:cNvSpPr/>
          <p:nvPr/>
        </p:nvSpPr>
        <p:spPr>
          <a:xfrm>
            <a:off x="8154241" y="1891277"/>
            <a:ext cx="52062" cy="39975"/>
          </a:xfrm>
          <a:custGeom>
            <a:rect b="b" l="l" r="r" t="t"/>
            <a:pathLst>
              <a:path extrusionOk="0" h="1218" w="1668">
                <a:moveTo>
                  <a:pt x="1465" y="0"/>
                </a:moveTo>
                <a:cubicBezTo>
                  <a:pt x="1417" y="0"/>
                  <a:pt x="1369" y="21"/>
                  <a:pt x="1334" y="63"/>
                </a:cubicBezTo>
                <a:lnTo>
                  <a:pt x="631" y="753"/>
                </a:lnTo>
                <a:lnTo>
                  <a:pt x="345" y="480"/>
                </a:lnTo>
                <a:cubicBezTo>
                  <a:pt x="310" y="438"/>
                  <a:pt x="262" y="417"/>
                  <a:pt x="215" y="417"/>
                </a:cubicBezTo>
                <a:cubicBezTo>
                  <a:pt x="167" y="417"/>
                  <a:pt x="119" y="438"/>
                  <a:pt x="84" y="480"/>
                </a:cubicBezTo>
                <a:cubicBezTo>
                  <a:pt x="0" y="551"/>
                  <a:pt x="0" y="670"/>
                  <a:pt x="84" y="742"/>
                </a:cubicBezTo>
                <a:lnTo>
                  <a:pt x="500" y="1158"/>
                </a:lnTo>
                <a:cubicBezTo>
                  <a:pt x="536" y="1206"/>
                  <a:pt x="584" y="1218"/>
                  <a:pt x="631" y="1218"/>
                </a:cubicBezTo>
                <a:cubicBezTo>
                  <a:pt x="667" y="1218"/>
                  <a:pt x="738" y="1206"/>
                  <a:pt x="762" y="1158"/>
                </a:cubicBezTo>
                <a:lnTo>
                  <a:pt x="1596" y="325"/>
                </a:lnTo>
                <a:cubicBezTo>
                  <a:pt x="1667" y="253"/>
                  <a:pt x="1667" y="134"/>
                  <a:pt x="1596" y="63"/>
                </a:cubicBezTo>
                <a:cubicBezTo>
                  <a:pt x="1560" y="21"/>
                  <a:pt x="1512" y="0"/>
                  <a:pt x="1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0"/>
          <p:cNvSpPr/>
          <p:nvPr/>
        </p:nvSpPr>
        <p:spPr>
          <a:xfrm>
            <a:off x="7973236" y="1945497"/>
            <a:ext cx="52062" cy="40073"/>
          </a:xfrm>
          <a:custGeom>
            <a:rect b="b" l="l" r="r" t="t"/>
            <a:pathLst>
              <a:path extrusionOk="0" h="1221" w="1668">
                <a:moveTo>
                  <a:pt x="1455" y="0"/>
                </a:moveTo>
                <a:cubicBezTo>
                  <a:pt x="1406" y="0"/>
                  <a:pt x="1358" y="18"/>
                  <a:pt x="1322" y="54"/>
                </a:cubicBezTo>
                <a:lnTo>
                  <a:pt x="620" y="756"/>
                </a:lnTo>
                <a:lnTo>
                  <a:pt x="346" y="471"/>
                </a:lnTo>
                <a:cubicBezTo>
                  <a:pt x="304" y="435"/>
                  <a:pt x="254" y="417"/>
                  <a:pt x="205" y="417"/>
                </a:cubicBezTo>
                <a:cubicBezTo>
                  <a:pt x="156" y="417"/>
                  <a:pt x="108" y="435"/>
                  <a:pt x="72" y="471"/>
                </a:cubicBezTo>
                <a:cubicBezTo>
                  <a:pt x="1" y="554"/>
                  <a:pt x="1" y="673"/>
                  <a:pt x="72" y="745"/>
                </a:cubicBezTo>
                <a:lnTo>
                  <a:pt x="489" y="1161"/>
                </a:lnTo>
                <a:cubicBezTo>
                  <a:pt x="537" y="1197"/>
                  <a:pt x="584" y="1221"/>
                  <a:pt x="620" y="1221"/>
                </a:cubicBezTo>
                <a:cubicBezTo>
                  <a:pt x="668" y="1221"/>
                  <a:pt x="727" y="1197"/>
                  <a:pt x="763" y="1161"/>
                </a:cubicBezTo>
                <a:lnTo>
                  <a:pt x="1596" y="328"/>
                </a:lnTo>
                <a:cubicBezTo>
                  <a:pt x="1668" y="268"/>
                  <a:pt x="1668" y="137"/>
                  <a:pt x="1596" y="54"/>
                </a:cubicBezTo>
                <a:cubicBezTo>
                  <a:pt x="1555" y="18"/>
                  <a:pt x="1504" y="0"/>
                  <a:pt x="14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0"/>
          <p:cNvSpPr/>
          <p:nvPr/>
        </p:nvSpPr>
        <p:spPr>
          <a:xfrm>
            <a:off x="8154241" y="1781854"/>
            <a:ext cx="52062" cy="40008"/>
          </a:xfrm>
          <a:custGeom>
            <a:rect b="b" l="l" r="r" t="t"/>
            <a:pathLst>
              <a:path extrusionOk="0" h="1219" w="1668">
                <a:moveTo>
                  <a:pt x="1465" y="1"/>
                </a:moveTo>
                <a:cubicBezTo>
                  <a:pt x="1417" y="1"/>
                  <a:pt x="1369" y="21"/>
                  <a:pt x="1334" y="63"/>
                </a:cubicBezTo>
                <a:lnTo>
                  <a:pt x="631" y="754"/>
                </a:lnTo>
                <a:lnTo>
                  <a:pt x="345" y="480"/>
                </a:lnTo>
                <a:cubicBezTo>
                  <a:pt x="310" y="438"/>
                  <a:pt x="262" y="417"/>
                  <a:pt x="215" y="417"/>
                </a:cubicBezTo>
                <a:cubicBezTo>
                  <a:pt x="167" y="417"/>
                  <a:pt x="119" y="438"/>
                  <a:pt x="84" y="480"/>
                </a:cubicBezTo>
                <a:cubicBezTo>
                  <a:pt x="0" y="551"/>
                  <a:pt x="0" y="670"/>
                  <a:pt x="84" y="742"/>
                </a:cubicBezTo>
                <a:lnTo>
                  <a:pt x="500" y="1159"/>
                </a:lnTo>
                <a:cubicBezTo>
                  <a:pt x="536" y="1206"/>
                  <a:pt x="584" y="1218"/>
                  <a:pt x="631" y="1218"/>
                </a:cubicBezTo>
                <a:cubicBezTo>
                  <a:pt x="667" y="1218"/>
                  <a:pt x="738" y="1206"/>
                  <a:pt x="762" y="1159"/>
                </a:cubicBezTo>
                <a:lnTo>
                  <a:pt x="1596" y="325"/>
                </a:lnTo>
                <a:cubicBezTo>
                  <a:pt x="1667" y="266"/>
                  <a:pt x="1667" y="135"/>
                  <a:pt x="1596" y="63"/>
                </a:cubicBezTo>
                <a:cubicBezTo>
                  <a:pt x="1560" y="21"/>
                  <a:pt x="1512" y="1"/>
                  <a:pt x="14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5684589" y="3304752"/>
            <a:ext cx="1702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850E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Políticas</a:t>
            </a:r>
            <a:endParaRPr sz="1700">
              <a:solidFill>
                <a:srgbClr val="E850E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5637575" y="3675250"/>
            <a:ext cx="17592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Lineamientos estratégicos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0"/>
          <p:cNvSpPr/>
          <p:nvPr/>
        </p:nvSpPr>
        <p:spPr>
          <a:xfrm>
            <a:off x="8128915" y="2491351"/>
            <a:ext cx="149100" cy="154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8159680" y="2707030"/>
            <a:ext cx="87600" cy="90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8129019" y="2902807"/>
            <a:ext cx="197100" cy="2040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0"/>
          <p:cNvSpPr/>
          <p:nvPr/>
        </p:nvSpPr>
        <p:spPr>
          <a:xfrm>
            <a:off x="8164291" y="2940313"/>
            <a:ext cx="149100" cy="154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" name="Google Shape;233;p30"/>
          <p:cNvGrpSpPr/>
          <p:nvPr/>
        </p:nvGrpSpPr>
        <p:grpSpPr>
          <a:xfrm>
            <a:off x="6223461" y="1656311"/>
            <a:ext cx="442373" cy="420775"/>
            <a:chOff x="-6690625" y="3631325"/>
            <a:chExt cx="307225" cy="292225"/>
          </a:xfrm>
        </p:grpSpPr>
        <p:sp>
          <p:nvSpPr>
            <p:cNvPr id="234" name="Google Shape;234;p30"/>
            <p:cNvSpPr/>
            <p:nvPr/>
          </p:nvSpPr>
          <p:spPr>
            <a:xfrm>
              <a:off x="-6690625" y="3631325"/>
              <a:ext cx="222925" cy="292225"/>
            </a:xfrm>
            <a:custGeom>
              <a:rect b="b" l="l" r="r" t="t"/>
              <a:pathLst>
                <a:path extrusionOk="0" h="11689" w="8917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-6604350" y="3832175"/>
              <a:ext cx="58675" cy="56550"/>
            </a:xfrm>
            <a:custGeom>
              <a:rect b="b" l="l" r="r" t="t"/>
              <a:pathLst>
                <a:path extrusionOk="0" h="2262" w="2347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-6470875" y="3684775"/>
              <a:ext cx="87475" cy="71800"/>
            </a:xfrm>
            <a:custGeom>
              <a:rect b="b" l="l" r="r" t="t"/>
              <a:pathLst>
                <a:path extrusionOk="0" h="2872" w="3499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-6578775" y="3721900"/>
              <a:ext cx="143375" cy="143375"/>
            </a:xfrm>
            <a:custGeom>
              <a:rect b="b" l="l" r="r" t="t"/>
              <a:pathLst>
                <a:path extrusionOk="0" h="5735" w="5735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-6685100" y="3636850"/>
              <a:ext cx="47275" cy="46475"/>
            </a:xfrm>
            <a:custGeom>
              <a:rect b="b" l="l" r="r" t="t"/>
              <a:pathLst>
                <a:path extrusionOk="0" h="1859" w="1891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1"/>
          <p:cNvGrpSpPr/>
          <p:nvPr/>
        </p:nvGrpSpPr>
        <p:grpSpPr>
          <a:xfrm>
            <a:off x="4317030" y="2062207"/>
            <a:ext cx="592179" cy="449519"/>
            <a:chOff x="4206763" y="2450951"/>
            <a:chExt cx="322151" cy="322374"/>
          </a:xfrm>
        </p:grpSpPr>
        <p:sp>
          <p:nvSpPr>
            <p:cNvPr id="244" name="Google Shape;244;p31"/>
            <p:cNvSpPr/>
            <p:nvPr/>
          </p:nvSpPr>
          <p:spPr>
            <a:xfrm>
              <a:off x="4206763" y="2571650"/>
              <a:ext cx="322151" cy="201675"/>
            </a:xfrm>
            <a:custGeom>
              <a:rect b="b" l="l" r="r" t="t"/>
              <a:pathLst>
                <a:path extrusionOk="0" h="6336" w="10121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rgbClr val="FB56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4210933" y="2450951"/>
              <a:ext cx="308878" cy="185537"/>
            </a:xfrm>
            <a:custGeom>
              <a:rect b="b" l="l" r="r" t="t"/>
              <a:pathLst>
                <a:path extrusionOk="0" h="5829" w="9704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rgbClr val="FB56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" name="Google Shape;246;p31"/>
          <p:cNvGrpSpPr/>
          <p:nvPr/>
        </p:nvGrpSpPr>
        <p:grpSpPr>
          <a:xfrm>
            <a:off x="6612984" y="2080068"/>
            <a:ext cx="665375" cy="439177"/>
            <a:chOff x="3716358" y="1544655"/>
            <a:chExt cx="361971" cy="314958"/>
          </a:xfrm>
        </p:grpSpPr>
        <p:sp>
          <p:nvSpPr>
            <p:cNvPr id="247" name="Google Shape;247;p31"/>
            <p:cNvSpPr/>
            <p:nvPr/>
          </p:nvSpPr>
          <p:spPr>
            <a:xfrm>
              <a:off x="3767509" y="1646957"/>
              <a:ext cx="231213" cy="10663"/>
            </a:xfrm>
            <a:custGeom>
              <a:rect b="b" l="l" r="r" t="t"/>
              <a:pathLst>
                <a:path extrusionOk="0" h="335" w="7264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rgbClr val="FBB8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3767509" y="1618532"/>
              <a:ext cx="152020" cy="10663"/>
            </a:xfrm>
            <a:custGeom>
              <a:rect b="b" l="l" r="r" t="t"/>
              <a:pathLst>
                <a:path extrusionOk="0" h="335" w="4776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rgbClr val="FBB8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931624" y="1618532"/>
              <a:ext cx="67098" cy="10663"/>
            </a:xfrm>
            <a:custGeom>
              <a:rect b="b" l="l" r="r" t="t"/>
              <a:pathLst>
                <a:path extrusionOk="0" h="335" w="2108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rgbClr val="FBB8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3767509" y="1590108"/>
              <a:ext cx="39087" cy="10663"/>
            </a:xfrm>
            <a:custGeom>
              <a:rect b="b" l="l" r="r" t="t"/>
              <a:pathLst>
                <a:path extrusionOk="0" h="335" w="1228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rgbClr val="FBB8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3818309" y="1590108"/>
              <a:ext cx="180412" cy="10663"/>
            </a:xfrm>
            <a:custGeom>
              <a:rect b="b" l="l" r="r" t="t"/>
              <a:pathLst>
                <a:path extrusionOk="0" h="335" w="5668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rgbClr val="FBB8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2" name="Google Shape;252;p31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253" name="Google Shape;253;p31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rect b="b" l="l" r="r" t="t"/>
                <a:pathLst>
                  <a:path extrusionOk="0" h="335" w="2656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rgbClr val="FBB8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1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rect b="b" l="l" r="r" t="t"/>
                <a:pathLst>
                  <a:path extrusionOk="0" h="335" w="3882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rgbClr val="FBB8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31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rect b="b" l="l" r="r" t="t"/>
                <a:pathLst>
                  <a:path extrusionOk="0" h="335" w="549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rgbClr val="FBB8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1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rect b="b" l="l" r="r" t="t"/>
                <a:pathLst>
                  <a:path extrusionOk="0" h="335" w="1394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rgbClr val="FBB8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rect b="b" l="l" r="r" t="t"/>
                <a:pathLst>
                  <a:path extrusionOk="0" h="9895" w="11372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rgbClr val="FBB8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8" name="Google Shape;258;p31"/>
          <p:cNvGrpSpPr/>
          <p:nvPr/>
        </p:nvGrpSpPr>
        <p:grpSpPr>
          <a:xfrm>
            <a:off x="1735965" y="2084129"/>
            <a:ext cx="682779" cy="419823"/>
            <a:chOff x="5220616" y="2791061"/>
            <a:chExt cx="373185" cy="302466"/>
          </a:xfrm>
        </p:grpSpPr>
        <p:sp>
          <p:nvSpPr>
            <p:cNvPr id="259" name="Google Shape;259;p31"/>
            <p:cNvSpPr/>
            <p:nvPr/>
          </p:nvSpPr>
          <p:spPr>
            <a:xfrm>
              <a:off x="5220616" y="2791061"/>
              <a:ext cx="373185" cy="302466"/>
            </a:xfrm>
            <a:custGeom>
              <a:rect b="b" l="l" r="r" t="t"/>
              <a:pathLst>
                <a:path extrusionOk="0" h="9525" w="11752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5244432" y="2849268"/>
              <a:ext cx="326314" cy="11368"/>
            </a:xfrm>
            <a:custGeom>
              <a:rect b="b" l="l" r="r" t="t"/>
              <a:pathLst>
                <a:path extrusionOk="0" h="358" w="10276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5261834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5343507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5506823" y="289613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5261834" y="2942660"/>
              <a:ext cx="46521" cy="11368"/>
            </a:xfrm>
            <a:custGeom>
              <a:rect b="b" l="l" r="r" t="t"/>
              <a:pathLst>
                <a:path extrusionOk="0" h="358" w="1465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5424768" y="2942660"/>
              <a:ext cx="46553" cy="11368"/>
            </a:xfrm>
            <a:custGeom>
              <a:rect b="b" l="l" r="r" t="t"/>
              <a:pathLst>
                <a:path extrusionOk="0" h="358" w="1466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5261834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5343507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5506823" y="298914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5343507" y="3036051"/>
              <a:ext cx="46521" cy="10987"/>
            </a:xfrm>
            <a:custGeom>
              <a:rect b="b" l="l" r="r" t="t"/>
              <a:pathLst>
                <a:path extrusionOk="0" h="346" w="1465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5424768" y="3036051"/>
              <a:ext cx="46553" cy="10987"/>
            </a:xfrm>
            <a:custGeom>
              <a:rect b="b" l="l" r="r" t="t"/>
              <a:pathLst>
                <a:path extrusionOk="0" h="346" w="1466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5506823" y="3036051"/>
              <a:ext cx="46172" cy="10987"/>
            </a:xfrm>
            <a:custGeom>
              <a:rect b="b" l="l" r="r" t="t"/>
              <a:pathLst>
                <a:path extrusionOk="0" h="346" w="1454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5343126" y="2930752"/>
              <a:ext cx="46902" cy="33851"/>
            </a:xfrm>
            <a:custGeom>
              <a:rect b="b" l="l" r="r" t="t"/>
              <a:pathLst>
                <a:path extrusionOk="0" h="1066" w="1477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5506442" y="2930752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5424419" y="2977336"/>
              <a:ext cx="47283" cy="34168"/>
            </a:xfrm>
            <a:custGeom>
              <a:rect b="b" l="l" r="r" t="t"/>
              <a:pathLst>
                <a:path extrusionOk="0" h="1076" w="1489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5261453" y="3024143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5424419" y="2884231"/>
              <a:ext cx="47283" cy="33883"/>
            </a:xfrm>
            <a:custGeom>
              <a:rect b="b" l="l" r="r" t="t"/>
              <a:pathLst>
                <a:path extrusionOk="0" h="1067" w="1489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" name="Google Shape;277;p31"/>
          <p:cNvGrpSpPr/>
          <p:nvPr/>
        </p:nvGrpSpPr>
        <p:grpSpPr>
          <a:xfrm>
            <a:off x="3431525" y="971241"/>
            <a:ext cx="2363175" cy="3124108"/>
            <a:chOff x="4628044" y="1300654"/>
            <a:chExt cx="1846808" cy="3124108"/>
          </a:xfrm>
        </p:grpSpPr>
        <p:sp>
          <p:nvSpPr>
            <p:cNvPr id="278" name="Google Shape;278;p31"/>
            <p:cNvSpPr/>
            <p:nvPr/>
          </p:nvSpPr>
          <p:spPr>
            <a:xfrm flipH="1" rot="10800000">
              <a:off x="4628044" y="2015463"/>
              <a:ext cx="1846800" cy="2409300"/>
            </a:xfrm>
            <a:prstGeom prst="round2SameRect">
              <a:avLst>
                <a:gd fmla="val 5396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1"/>
            <p:cNvSpPr txBox="1"/>
            <p:nvPr/>
          </p:nvSpPr>
          <p:spPr>
            <a:xfrm>
              <a:off x="4749995" y="3012037"/>
              <a:ext cx="1682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Es un esfuerzo temporal, con recursos, alcance, objetivo y actores específicos que pretende solucionar un problema o transformar una realidad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4628051" y="1300654"/>
              <a:ext cx="1846800" cy="585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B56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PROYECTO</a:t>
              </a:r>
              <a:endParaRPr/>
            </a:p>
          </p:txBody>
        </p:sp>
      </p:grpSp>
      <p:grpSp>
        <p:nvGrpSpPr>
          <p:cNvPr id="281" name="Google Shape;281;p31"/>
          <p:cNvGrpSpPr/>
          <p:nvPr/>
        </p:nvGrpSpPr>
        <p:grpSpPr>
          <a:xfrm>
            <a:off x="5966940" y="983929"/>
            <a:ext cx="2363167" cy="3124108"/>
            <a:chOff x="710273" y="1300654"/>
            <a:chExt cx="1846802" cy="3124108"/>
          </a:xfrm>
        </p:grpSpPr>
        <p:sp>
          <p:nvSpPr>
            <p:cNvPr id="282" name="Google Shape;282;p31"/>
            <p:cNvSpPr/>
            <p:nvPr/>
          </p:nvSpPr>
          <p:spPr>
            <a:xfrm flipH="1" rot="10800000">
              <a:off x="710275" y="2015463"/>
              <a:ext cx="1846800" cy="2409300"/>
            </a:xfrm>
            <a:prstGeom prst="round2SameRect">
              <a:avLst>
                <a:gd fmla="val 5874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1"/>
            <p:cNvSpPr txBox="1"/>
            <p:nvPr/>
          </p:nvSpPr>
          <p:spPr>
            <a:xfrm>
              <a:off x="792625" y="3075762"/>
              <a:ext cx="1682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Son guías específicas de acciones, recursos, responsables para el desarrollo de proyectos y/o acciones de gestión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710273" y="1300654"/>
              <a:ext cx="1846800" cy="585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BB8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PLAN</a:t>
              </a:r>
              <a:endParaRPr/>
            </a:p>
          </p:txBody>
        </p:sp>
      </p:grpSp>
      <p:grpSp>
        <p:nvGrpSpPr>
          <p:cNvPr id="285" name="Google Shape;285;p31"/>
          <p:cNvGrpSpPr/>
          <p:nvPr/>
        </p:nvGrpSpPr>
        <p:grpSpPr>
          <a:xfrm>
            <a:off x="896071" y="978314"/>
            <a:ext cx="2363178" cy="3124108"/>
            <a:chOff x="2669153" y="1300654"/>
            <a:chExt cx="1846810" cy="3124108"/>
          </a:xfrm>
        </p:grpSpPr>
        <p:sp>
          <p:nvSpPr>
            <p:cNvPr id="286" name="Google Shape;286;p31"/>
            <p:cNvSpPr/>
            <p:nvPr/>
          </p:nvSpPr>
          <p:spPr>
            <a:xfrm flipH="1" rot="10800000">
              <a:off x="2669162" y="2015463"/>
              <a:ext cx="1846800" cy="2409300"/>
            </a:xfrm>
            <a:prstGeom prst="round2SameRect">
              <a:avLst>
                <a:gd fmla="val 6301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1"/>
            <p:cNvSpPr txBox="1"/>
            <p:nvPr/>
          </p:nvSpPr>
          <p:spPr>
            <a:xfrm>
              <a:off x="2751512" y="3063087"/>
              <a:ext cx="1682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Conjunto de proyectos y planes interrelacionados que se gestionan de manera coordinada para lograr objetivos amplios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2669153" y="1300654"/>
              <a:ext cx="1846800" cy="585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PROGRAMA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/>
          <p:nvPr>
            <p:ph type="title"/>
          </p:nvPr>
        </p:nvSpPr>
        <p:spPr>
          <a:xfrm>
            <a:off x="1309041" y="269106"/>
            <a:ext cx="66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El planear es un arte</a:t>
            </a:r>
            <a:endParaRPr sz="3000"/>
          </a:p>
        </p:txBody>
      </p:sp>
      <p:grpSp>
        <p:nvGrpSpPr>
          <p:cNvPr id="294" name="Google Shape;294;p32"/>
          <p:cNvGrpSpPr/>
          <p:nvPr/>
        </p:nvGrpSpPr>
        <p:grpSpPr>
          <a:xfrm>
            <a:off x="4548233" y="2565266"/>
            <a:ext cx="2107887" cy="2251044"/>
            <a:chOff x="4572167" y="2265263"/>
            <a:chExt cx="1931007" cy="2131065"/>
          </a:xfrm>
        </p:grpSpPr>
        <p:sp>
          <p:nvSpPr>
            <p:cNvPr id="295" name="Google Shape;295;p32"/>
            <p:cNvSpPr txBox="1"/>
            <p:nvPr/>
          </p:nvSpPr>
          <p:spPr>
            <a:xfrm>
              <a:off x="4707234" y="3284013"/>
              <a:ext cx="1660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B569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Comunicación</a:t>
              </a:r>
              <a:endParaRPr sz="1700">
                <a:solidFill>
                  <a:srgbClr val="FB569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 rot="-5400000">
              <a:off x="5348867" y="1971563"/>
              <a:ext cx="377400" cy="1930800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FB56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2"/>
            <p:cNvSpPr txBox="1"/>
            <p:nvPr/>
          </p:nvSpPr>
          <p:spPr>
            <a:xfrm>
              <a:off x="4704974" y="3662828"/>
              <a:ext cx="17982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Perforación para sonda de comunicación y diseño de la cápsula fénix 2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32"/>
            <p:cNvSpPr txBox="1"/>
            <p:nvPr/>
          </p:nvSpPr>
          <p:spPr>
            <a:xfrm>
              <a:off x="4734234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 de septiembre del 2010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299" name="Google Shape;299;p32"/>
            <p:cNvCxnSpPr>
              <a:stCxn id="300" idx="4"/>
              <a:endCxn id="298" idx="0"/>
            </p:cNvCxnSpPr>
            <p:nvPr/>
          </p:nvCxnSpPr>
          <p:spPr>
            <a:xfrm>
              <a:off x="5537634" y="2265263"/>
              <a:ext cx="0" cy="483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01" name="Google Shape;301;p32"/>
          <p:cNvGrpSpPr/>
          <p:nvPr/>
        </p:nvGrpSpPr>
        <p:grpSpPr>
          <a:xfrm>
            <a:off x="6656042" y="2565266"/>
            <a:ext cx="2107661" cy="2213767"/>
            <a:chOff x="6503102" y="2265263"/>
            <a:chExt cx="1930800" cy="2095775"/>
          </a:xfrm>
        </p:grpSpPr>
        <p:sp>
          <p:nvSpPr>
            <p:cNvPr id="302" name="Google Shape;302;p32"/>
            <p:cNvSpPr txBox="1"/>
            <p:nvPr/>
          </p:nvSpPr>
          <p:spPr>
            <a:xfrm>
              <a:off x="6638102" y="3284013"/>
              <a:ext cx="1660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9C27B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Rescate</a:t>
              </a:r>
              <a:endParaRPr sz="1700">
                <a:solidFill>
                  <a:srgbClr val="9C27B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 rot="-5400000">
              <a:off x="7279802" y="1971562"/>
              <a:ext cx="377400" cy="1930800"/>
            </a:xfrm>
            <a:prstGeom prst="round2SameRect">
              <a:avLst>
                <a:gd fmla="val 0" name="adj1"/>
                <a:gd fmla="val 50000" name="adj2"/>
              </a:avLst>
            </a:prstGeom>
            <a:solidFill>
              <a:srgbClr val="9C2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2"/>
            <p:cNvSpPr txBox="1"/>
            <p:nvPr/>
          </p:nvSpPr>
          <p:spPr>
            <a:xfrm>
              <a:off x="6638102" y="3627538"/>
              <a:ext cx="1660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Duración del rescate 25 horas y 12 min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32"/>
            <p:cNvSpPr txBox="1"/>
            <p:nvPr/>
          </p:nvSpPr>
          <p:spPr>
            <a:xfrm>
              <a:off x="6665102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13 de octubre del 2010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06" name="Google Shape;306;p32"/>
            <p:cNvCxnSpPr>
              <a:stCxn id="307" idx="4"/>
              <a:endCxn id="305" idx="0"/>
            </p:cNvCxnSpPr>
            <p:nvPr/>
          </p:nvCxnSpPr>
          <p:spPr>
            <a:xfrm>
              <a:off x="7468502" y="2265263"/>
              <a:ext cx="0" cy="483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08" name="Google Shape;308;p32"/>
          <p:cNvGrpSpPr/>
          <p:nvPr/>
        </p:nvGrpSpPr>
        <p:grpSpPr>
          <a:xfrm>
            <a:off x="2440425" y="2565266"/>
            <a:ext cx="2107661" cy="2213767"/>
            <a:chOff x="2641232" y="2265263"/>
            <a:chExt cx="1930800" cy="2095775"/>
          </a:xfrm>
        </p:grpSpPr>
        <p:sp>
          <p:nvSpPr>
            <p:cNvPr id="309" name="Google Shape;309;p32"/>
            <p:cNvSpPr txBox="1"/>
            <p:nvPr/>
          </p:nvSpPr>
          <p:spPr>
            <a:xfrm>
              <a:off x="2774049" y="3284013"/>
              <a:ext cx="16653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B8569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Hallados</a:t>
              </a:r>
              <a:endParaRPr sz="1700">
                <a:solidFill>
                  <a:srgbClr val="FB856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 rot="-5400000">
              <a:off x="3417932" y="1971563"/>
              <a:ext cx="377400" cy="1930800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2"/>
            <p:cNvSpPr txBox="1"/>
            <p:nvPr/>
          </p:nvSpPr>
          <p:spPr>
            <a:xfrm>
              <a:off x="2771799" y="3627538"/>
              <a:ext cx="1669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Los 33 mineros son descubiertos en el refugio con vida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32"/>
            <p:cNvSpPr txBox="1"/>
            <p:nvPr/>
          </p:nvSpPr>
          <p:spPr>
            <a:xfrm>
              <a:off x="2803299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22 de agosto del 2010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13" name="Google Shape;313;p32"/>
            <p:cNvCxnSpPr>
              <a:stCxn id="314" idx="4"/>
              <a:endCxn id="312" idx="0"/>
            </p:cNvCxnSpPr>
            <p:nvPr/>
          </p:nvCxnSpPr>
          <p:spPr>
            <a:xfrm flipH="1">
              <a:off x="3606699" y="2265263"/>
              <a:ext cx="9900" cy="483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5" name="Google Shape;315;p32"/>
          <p:cNvSpPr txBox="1"/>
          <p:nvPr/>
        </p:nvSpPr>
        <p:spPr>
          <a:xfrm>
            <a:off x="2089942" y="2489705"/>
            <a:ext cx="7959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17 días</a:t>
            </a:r>
            <a:endParaRPr b="1"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6351467" y="2600983"/>
            <a:ext cx="7959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69 días</a:t>
            </a:r>
            <a:endParaRPr b="1"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317" name="Google Shape;317;p32"/>
          <p:cNvGrpSpPr/>
          <p:nvPr/>
        </p:nvGrpSpPr>
        <p:grpSpPr>
          <a:xfrm>
            <a:off x="332617" y="2565266"/>
            <a:ext cx="2107661" cy="2213767"/>
            <a:chOff x="710297" y="2265263"/>
            <a:chExt cx="1930800" cy="2095775"/>
          </a:xfrm>
        </p:grpSpPr>
        <p:sp>
          <p:nvSpPr>
            <p:cNvPr id="318" name="Google Shape;318;p32"/>
            <p:cNvSpPr txBox="1"/>
            <p:nvPr/>
          </p:nvSpPr>
          <p:spPr>
            <a:xfrm>
              <a:off x="840865" y="3284013"/>
              <a:ext cx="1669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BB83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Derrumbe</a:t>
              </a:r>
              <a:endParaRPr sz="1700">
                <a:solidFill>
                  <a:srgbClr val="FBB83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 rot="-5400000">
              <a:off x="1486997" y="1971563"/>
              <a:ext cx="377400" cy="19308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BB8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 txBox="1"/>
            <p:nvPr/>
          </p:nvSpPr>
          <p:spPr>
            <a:xfrm>
              <a:off x="840865" y="3627538"/>
              <a:ext cx="1669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Derrumbe de la mina San José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32"/>
            <p:cNvSpPr txBox="1"/>
            <p:nvPr/>
          </p:nvSpPr>
          <p:spPr>
            <a:xfrm>
              <a:off x="872365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 de agosto del 2010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22" name="Google Shape;322;p32"/>
            <p:cNvCxnSpPr>
              <a:endCxn id="321" idx="0"/>
            </p:cNvCxnSpPr>
            <p:nvPr/>
          </p:nvCxnSpPr>
          <p:spPr>
            <a:xfrm>
              <a:off x="1675765" y="2265263"/>
              <a:ext cx="0" cy="483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3" name="Google Shape;323;p32"/>
          <p:cNvSpPr txBox="1"/>
          <p:nvPr/>
        </p:nvSpPr>
        <p:spPr>
          <a:xfrm>
            <a:off x="4053555" y="2551312"/>
            <a:ext cx="7959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33 días</a:t>
            </a:r>
            <a:endParaRPr b="1"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324" name="Google Shape;324;p32"/>
          <p:cNvPicPr preferRelativeResize="0"/>
          <p:nvPr/>
        </p:nvPicPr>
        <p:blipFill rotWithShape="1">
          <a:blip r:embed="rId3">
            <a:alphaModFix/>
          </a:blip>
          <a:srcRect b="14741" l="0" r="0" t="0"/>
          <a:stretch/>
        </p:blipFill>
        <p:spPr>
          <a:xfrm>
            <a:off x="2448325" y="1292403"/>
            <a:ext cx="1976551" cy="12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841" y="1283264"/>
            <a:ext cx="1890476" cy="12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/>
          <p:cNvPicPr preferRelativeResize="0"/>
          <p:nvPr/>
        </p:nvPicPr>
        <p:blipFill rotWithShape="1">
          <a:blip r:embed="rId5">
            <a:alphaModFix/>
          </a:blip>
          <a:srcRect b="3725" l="4003" r="0" t="0"/>
          <a:stretch/>
        </p:blipFill>
        <p:spPr>
          <a:xfrm>
            <a:off x="661927" y="1182563"/>
            <a:ext cx="1446375" cy="14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2"/>
          <p:cNvPicPr preferRelativeResize="0"/>
          <p:nvPr/>
        </p:nvPicPr>
        <p:blipFill rotWithShape="1">
          <a:blip r:embed="rId6">
            <a:alphaModFix/>
          </a:blip>
          <a:srcRect b="0" l="0" r="7646" t="1555"/>
          <a:stretch/>
        </p:blipFill>
        <p:spPr>
          <a:xfrm>
            <a:off x="6779150" y="1283272"/>
            <a:ext cx="1890476" cy="127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/>
          <p:nvPr/>
        </p:nvSpPr>
        <p:spPr>
          <a:xfrm>
            <a:off x="2590503" y="2088089"/>
            <a:ext cx="15759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¿Que quiero y puedo transformar en el contexto?</a:t>
            </a:r>
            <a:endParaRPr b="1" i="1" sz="1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333" name="Google Shape;333;p33"/>
          <p:cNvGrpSpPr/>
          <p:nvPr/>
        </p:nvGrpSpPr>
        <p:grpSpPr>
          <a:xfrm>
            <a:off x="473739" y="1657432"/>
            <a:ext cx="3798393" cy="2923616"/>
            <a:chOff x="4880567" y="1552547"/>
            <a:chExt cx="356245" cy="300929"/>
          </a:xfrm>
        </p:grpSpPr>
        <p:sp>
          <p:nvSpPr>
            <p:cNvPr id="334" name="Google Shape;334;p33"/>
            <p:cNvSpPr/>
            <p:nvPr/>
          </p:nvSpPr>
          <p:spPr>
            <a:xfrm>
              <a:off x="5098259" y="1564919"/>
              <a:ext cx="22747" cy="33003"/>
            </a:xfrm>
            <a:custGeom>
              <a:rect b="b" l="l" r="r" t="t"/>
              <a:pathLst>
                <a:path extrusionOk="0" h="4026" w="3156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4880567" y="1552929"/>
              <a:ext cx="200895" cy="300547"/>
            </a:xfrm>
            <a:custGeom>
              <a:rect b="b" l="l" r="r" t="t"/>
              <a:pathLst>
                <a:path extrusionOk="0" h="9443" w="6312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4919620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5031398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5070418" y="1552547"/>
              <a:ext cx="166394" cy="173969"/>
            </a:xfrm>
            <a:custGeom>
              <a:rect b="b" l="l" r="r" t="t"/>
              <a:pathLst>
                <a:path extrusionOk="0" h="5466" w="5228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33"/>
          <p:cNvGrpSpPr/>
          <p:nvPr/>
        </p:nvGrpSpPr>
        <p:grpSpPr>
          <a:xfrm>
            <a:off x="5013022" y="1657334"/>
            <a:ext cx="3433406" cy="2735458"/>
            <a:chOff x="7098912" y="1969392"/>
            <a:chExt cx="359651" cy="361560"/>
          </a:xfrm>
        </p:grpSpPr>
        <p:sp>
          <p:nvSpPr>
            <p:cNvPr id="340" name="Google Shape;340;p33"/>
            <p:cNvSpPr/>
            <p:nvPr/>
          </p:nvSpPr>
          <p:spPr>
            <a:xfrm>
              <a:off x="7098912" y="2127607"/>
              <a:ext cx="134567" cy="202582"/>
            </a:xfrm>
            <a:custGeom>
              <a:rect b="b" l="l" r="r" t="t"/>
              <a:pathLst>
                <a:path extrusionOk="0" h="6365" w="4228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7120141" y="2297184"/>
              <a:ext cx="10662" cy="33005"/>
            </a:xfrm>
            <a:custGeom>
              <a:rect b="b" l="l" r="r" t="t"/>
              <a:pathLst>
                <a:path extrusionOk="0" h="1037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7199360" y="2297184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7357001" y="2165704"/>
              <a:ext cx="56876" cy="17823"/>
            </a:xfrm>
            <a:custGeom>
              <a:rect b="b" l="l" r="r" t="t"/>
              <a:pathLst>
                <a:path extrusionOk="0" h="560" w="1787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7312666" y="2133113"/>
              <a:ext cx="145897" cy="197840"/>
            </a:xfrm>
            <a:custGeom>
              <a:rect b="b" l="l" r="r" t="t"/>
              <a:pathLst>
                <a:path extrusionOk="0" h="6216" w="4584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7340324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7419511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7153878" y="1969392"/>
              <a:ext cx="225498" cy="188355"/>
            </a:xfrm>
            <a:custGeom>
              <a:rect b="b" l="l" r="r" t="t"/>
              <a:pathLst>
                <a:path extrusionOk="0" h="5918" w="7085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33"/>
          <p:cNvSpPr txBox="1"/>
          <p:nvPr/>
        </p:nvSpPr>
        <p:spPr>
          <a:xfrm>
            <a:off x="5460253" y="1695933"/>
            <a:ext cx="1983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¿Cómo resolvemos el problema?</a:t>
            </a:r>
            <a:endParaRPr b="1" i="1" sz="1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¿Cómo atacamos las causas del problema?</a:t>
            </a:r>
            <a:endParaRPr b="1" i="1" sz="1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1920225" y="512325"/>
            <a:ext cx="5620800" cy="646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1661506" y="233024"/>
            <a:ext cx="634813" cy="620343"/>
          </a:xfrm>
          <a:custGeom>
            <a:rect b="b" l="l" r="r" t="t"/>
            <a:pathLst>
              <a:path extrusionOk="0" h="11693" w="11693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3"/>
          <p:cNvSpPr txBox="1"/>
          <p:nvPr/>
        </p:nvSpPr>
        <p:spPr>
          <a:xfrm>
            <a:off x="1920225" y="541800"/>
            <a:ext cx="57267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¿Cuales son los problemas que vienen inmersos en el objetivo estratégico del bienestar universitario?</a:t>
            </a:r>
            <a:endParaRPr b="1" i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>
            <p:ph type="title"/>
          </p:nvPr>
        </p:nvSpPr>
        <p:spPr>
          <a:xfrm>
            <a:off x="1638300" y="269106"/>
            <a:ext cx="66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Identificación de la problemática</a:t>
            </a:r>
            <a:endParaRPr sz="3000"/>
          </a:p>
        </p:txBody>
      </p:sp>
      <p:grpSp>
        <p:nvGrpSpPr>
          <p:cNvPr id="357" name="Google Shape;357;p34"/>
          <p:cNvGrpSpPr/>
          <p:nvPr/>
        </p:nvGrpSpPr>
        <p:grpSpPr>
          <a:xfrm>
            <a:off x="3354606" y="934576"/>
            <a:ext cx="3466834" cy="4161894"/>
            <a:chOff x="2838609" y="1096288"/>
            <a:chExt cx="3466834" cy="4161894"/>
          </a:xfrm>
        </p:grpSpPr>
        <p:sp>
          <p:nvSpPr>
            <p:cNvPr id="358" name="Google Shape;358;p34"/>
            <p:cNvSpPr/>
            <p:nvPr/>
          </p:nvSpPr>
          <p:spPr>
            <a:xfrm>
              <a:off x="3123372" y="2761909"/>
              <a:ext cx="495965" cy="495965"/>
            </a:xfrm>
            <a:custGeom>
              <a:rect b="b" l="l" r="r" t="t"/>
              <a:pathLst>
                <a:path extrusionOk="0" h="23833" w="23833">
                  <a:moveTo>
                    <a:pt x="11927" y="2971"/>
                  </a:moveTo>
                  <a:cubicBezTo>
                    <a:pt x="16865" y="2971"/>
                    <a:pt x="20861" y="6989"/>
                    <a:pt x="20861" y="11906"/>
                  </a:cubicBezTo>
                  <a:cubicBezTo>
                    <a:pt x="20861" y="16844"/>
                    <a:pt x="16844" y="20861"/>
                    <a:pt x="11927" y="20861"/>
                  </a:cubicBezTo>
                  <a:cubicBezTo>
                    <a:pt x="6989" y="20861"/>
                    <a:pt x="2972" y="16844"/>
                    <a:pt x="2972" y="11906"/>
                  </a:cubicBezTo>
                  <a:cubicBezTo>
                    <a:pt x="2972" y="6989"/>
                    <a:pt x="6989" y="2971"/>
                    <a:pt x="11927" y="2971"/>
                  </a:cubicBezTo>
                  <a:close/>
                  <a:moveTo>
                    <a:pt x="11927" y="0"/>
                  </a:moveTo>
                  <a:cubicBezTo>
                    <a:pt x="5357" y="0"/>
                    <a:pt x="1" y="5336"/>
                    <a:pt x="1" y="11906"/>
                  </a:cubicBezTo>
                  <a:cubicBezTo>
                    <a:pt x="1" y="18476"/>
                    <a:pt x="5357" y="23832"/>
                    <a:pt x="11927" y="23832"/>
                  </a:cubicBezTo>
                  <a:cubicBezTo>
                    <a:pt x="18476" y="23832"/>
                    <a:pt x="23833" y="18476"/>
                    <a:pt x="23833" y="11906"/>
                  </a:cubicBezTo>
                  <a:cubicBezTo>
                    <a:pt x="23833" y="5357"/>
                    <a:pt x="18476" y="0"/>
                    <a:pt x="11927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326290" y="2613866"/>
              <a:ext cx="90149" cy="90149"/>
            </a:xfrm>
            <a:custGeom>
              <a:rect b="b" l="l" r="r" t="t"/>
              <a:pathLst>
                <a:path extrusionOk="0" h="4332" w="4332">
                  <a:moveTo>
                    <a:pt x="2176" y="1130"/>
                  </a:moveTo>
                  <a:cubicBezTo>
                    <a:pt x="2741" y="1130"/>
                    <a:pt x="3201" y="1590"/>
                    <a:pt x="3201" y="2176"/>
                  </a:cubicBezTo>
                  <a:cubicBezTo>
                    <a:pt x="3201" y="2741"/>
                    <a:pt x="2741" y="3201"/>
                    <a:pt x="2176" y="3201"/>
                  </a:cubicBezTo>
                  <a:cubicBezTo>
                    <a:pt x="1611" y="3201"/>
                    <a:pt x="1151" y="2741"/>
                    <a:pt x="1151" y="2176"/>
                  </a:cubicBezTo>
                  <a:cubicBezTo>
                    <a:pt x="1151" y="1590"/>
                    <a:pt x="1611" y="1130"/>
                    <a:pt x="2176" y="1130"/>
                  </a:cubicBezTo>
                  <a:close/>
                  <a:moveTo>
                    <a:pt x="2176" y="0"/>
                  </a:moveTo>
                  <a:cubicBezTo>
                    <a:pt x="983" y="0"/>
                    <a:pt x="0" y="983"/>
                    <a:pt x="0" y="2176"/>
                  </a:cubicBezTo>
                  <a:cubicBezTo>
                    <a:pt x="0" y="3348"/>
                    <a:pt x="983" y="4331"/>
                    <a:pt x="2176" y="4331"/>
                  </a:cubicBezTo>
                  <a:cubicBezTo>
                    <a:pt x="3369" y="4331"/>
                    <a:pt x="4331" y="3369"/>
                    <a:pt x="4331" y="2176"/>
                  </a:cubicBezTo>
                  <a:cubicBezTo>
                    <a:pt x="4331" y="983"/>
                    <a:pt x="3369" y="0"/>
                    <a:pt x="2176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361105" y="2694401"/>
              <a:ext cx="20935" cy="77101"/>
            </a:xfrm>
            <a:custGeom>
              <a:rect b="b" l="l" r="r" t="t"/>
              <a:pathLst>
                <a:path extrusionOk="0" h="3705" w="1006">
                  <a:moveTo>
                    <a:pt x="1" y="1"/>
                  </a:moveTo>
                  <a:lnTo>
                    <a:pt x="1" y="3704"/>
                  </a:lnTo>
                  <a:lnTo>
                    <a:pt x="1005" y="3704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150363" y="2788900"/>
              <a:ext cx="441984" cy="441963"/>
            </a:xfrm>
            <a:custGeom>
              <a:rect b="b" l="l" r="r" t="t"/>
              <a:pathLst>
                <a:path extrusionOk="0" h="21238" w="21239">
                  <a:moveTo>
                    <a:pt x="10797" y="0"/>
                  </a:moveTo>
                  <a:cubicBezTo>
                    <a:pt x="10714" y="21"/>
                    <a:pt x="10630" y="84"/>
                    <a:pt x="10630" y="168"/>
                  </a:cubicBezTo>
                  <a:cubicBezTo>
                    <a:pt x="10630" y="272"/>
                    <a:pt x="10693" y="335"/>
                    <a:pt x="10797" y="335"/>
                  </a:cubicBezTo>
                  <a:cubicBezTo>
                    <a:pt x="10902" y="335"/>
                    <a:pt x="11007" y="356"/>
                    <a:pt x="11132" y="356"/>
                  </a:cubicBezTo>
                  <a:cubicBezTo>
                    <a:pt x="11216" y="356"/>
                    <a:pt x="11300" y="272"/>
                    <a:pt x="11300" y="189"/>
                  </a:cubicBezTo>
                  <a:cubicBezTo>
                    <a:pt x="11300" y="105"/>
                    <a:pt x="11237" y="21"/>
                    <a:pt x="11132" y="21"/>
                  </a:cubicBezTo>
                  <a:cubicBezTo>
                    <a:pt x="11028" y="0"/>
                    <a:pt x="10902" y="0"/>
                    <a:pt x="10797" y="0"/>
                  </a:cubicBezTo>
                  <a:close/>
                  <a:moveTo>
                    <a:pt x="10139" y="18"/>
                  </a:moveTo>
                  <a:cubicBezTo>
                    <a:pt x="10129" y="18"/>
                    <a:pt x="10118" y="19"/>
                    <a:pt x="10107" y="21"/>
                  </a:cubicBezTo>
                  <a:cubicBezTo>
                    <a:pt x="10002" y="21"/>
                    <a:pt x="9877" y="21"/>
                    <a:pt x="9772" y="42"/>
                  </a:cubicBezTo>
                  <a:cubicBezTo>
                    <a:pt x="9668" y="42"/>
                    <a:pt x="9605" y="126"/>
                    <a:pt x="9605" y="210"/>
                  </a:cubicBezTo>
                  <a:cubicBezTo>
                    <a:pt x="9626" y="314"/>
                    <a:pt x="9689" y="377"/>
                    <a:pt x="9793" y="377"/>
                  </a:cubicBezTo>
                  <a:cubicBezTo>
                    <a:pt x="9898" y="377"/>
                    <a:pt x="10023" y="356"/>
                    <a:pt x="10128" y="356"/>
                  </a:cubicBezTo>
                  <a:cubicBezTo>
                    <a:pt x="10212" y="356"/>
                    <a:pt x="10295" y="272"/>
                    <a:pt x="10295" y="168"/>
                  </a:cubicBezTo>
                  <a:cubicBezTo>
                    <a:pt x="10277" y="93"/>
                    <a:pt x="10224" y="18"/>
                    <a:pt x="10139" y="18"/>
                  </a:cubicBezTo>
                  <a:close/>
                  <a:moveTo>
                    <a:pt x="11823" y="63"/>
                  </a:moveTo>
                  <a:cubicBezTo>
                    <a:pt x="11739" y="63"/>
                    <a:pt x="11655" y="126"/>
                    <a:pt x="11634" y="210"/>
                  </a:cubicBezTo>
                  <a:cubicBezTo>
                    <a:pt x="11634" y="314"/>
                    <a:pt x="11697" y="398"/>
                    <a:pt x="11781" y="398"/>
                  </a:cubicBezTo>
                  <a:cubicBezTo>
                    <a:pt x="11906" y="419"/>
                    <a:pt x="12011" y="440"/>
                    <a:pt x="12116" y="440"/>
                  </a:cubicBezTo>
                  <a:lnTo>
                    <a:pt x="12137" y="440"/>
                  </a:lnTo>
                  <a:cubicBezTo>
                    <a:pt x="12220" y="440"/>
                    <a:pt x="12304" y="398"/>
                    <a:pt x="12304" y="314"/>
                  </a:cubicBezTo>
                  <a:cubicBezTo>
                    <a:pt x="12325" y="210"/>
                    <a:pt x="12262" y="126"/>
                    <a:pt x="12158" y="105"/>
                  </a:cubicBezTo>
                  <a:cubicBezTo>
                    <a:pt x="12053" y="105"/>
                    <a:pt x="11948" y="84"/>
                    <a:pt x="11823" y="63"/>
                  </a:cubicBezTo>
                  <a:close/>
                  <a:moveTo>
                    <a:pt x="9082" y="105"/>
                  </a:moveTo>
                  <a:cubicBezTo>
                    <a:pt x="8977" y="126"/>
                    <a:pt x="8852" y="147"/>
                    <a:pt x="8747" y="168"/>
                  </a:cubicBezTo>
                  <a:cubicBezTo>
                    <a:pt x="8663" y="189"/>
                    <a:pt x="8601" y="272"/>
                    <a:pt x="8601" y="356"/>
                  </a:cubicBezTo>
                  <a:cubicBezTo>
                    <a:pt x="8621" y="440"/>
                    <a:pt x="8684" y="502"/>
                    <a:pt x="8768" y="502"/>
                  </a:cubicBezTo>
                  <a:lnTo>
                    <a:pt x="8810" y="502"/>
                  </a:lnTo>
                  <a:cubicBezTo>
                    <a:pt x="8914" y="482"/>
                    <a:pt x="9019" y="461"/>
                    <a:pt x="9124" y="440"/>
                  </a:cubicBezTo>
                  <a:cubicBezTo>
                    <a:pt x="9228" y="440"/>
                    <a:pt x="9291" y="356"/>
                    <a:pt x="9270" y="251"/>
                  </a:cubicBezTo>
                  <a:cubicBezTo>
                    <a:pt x="9270" y="168"/>
                    <a:pt x="9165" y="105"/>
                    <a:pt x="9082" y="105"/>
                  </a:cubicBezTo>
                  <a:close/>
                  <a:moveTo>
                    <a:pt x="12808" y="226"/>
                  </a:moveTo>
                  <a:cubicBezTo>
                    <a:pt x="12722" y="226"/>
                    <a:pt x="12657" y="283"/>
                    <a:pt x="12639" y="356"/>
                  </a:cubicBezTo>
                  <a:cubicBezTo>
                    <a:pt x="12618" y="461"/>
                    <a:pt x="12681" y="544"/>
                    <a:pt x="12764" y="565"/>
                  </a:cubicBezTo>
                  <a:cubicBezTo>
                    <a:pt x="12890" y="586"/>
                    <a:pt x="12994" y="607"/>
                    <a:pt x="13099" y="649"/>
                  </a:cubicBezTo>
                  <a:lnTo>
                    <a:pt x="13141" y="649"/>
                  </a:lnTo>
                  <a:cubicBezTo>
                    <a:pt x="13204" y="649"/>
                    <a:pt x="13287" y="586"/>
                    <a:pt x="13308" y="502"/>
                  </a:cubicBezTo>
                  <a:cubicBezTo>
                    <a:pt x="13329" y="419"/>
                    <a:pt x="13266" y="335"/>
                    <a:pt x="13183" y="314"/>
                  </a:cubicBezTo>
                  <a:cubicBezTo>
                    <a:pt x="13078" y="293"/>
                    <a:pt x="12953" y="251"/>
                    <a:pt x="12848" y="230"/>
                  </a:cubicBezTo>
                  <a:cubicBezTo>
                    <a:pt x="12834" y="228"/>
                    <a:pt x="12821" y="226"/>
                    <a:pt x="12808" y="226"/>
                  </a:cubicBezTo>
                  <a:close/>
                  <a:moveTo>
                    <a:pt x="8121" y="309"/>
                  </a:moveTo>
                  <a:cubicBezTo>
                    <a:pt x="8106" y="309"/>
                    <a:pt x="8091" y="311"/>
                    <a:pt x="8077" y="314"/>
                  </a:cubicBezTo>
                  <a:cubicBezTo>
                    <a:pt x="7952" y="335"/>
                    <a:pt x="7847" y="377"/>
                    <a:pt x="7743" y="398"/>
                  </a:cubicBezTo>
                  <a:cubicBezTo>
                    <a:pt x="7659" y="419"/>
                    <a:pt x="7596" y="523"/>
                    <a:pt x="7617" y="607"/>
                  </a:cubicBezTo>
                  <a:cubicBezTo>
                    <a:pt x="7638" y="691"/>
                    <a:pt x="7722" y="733"/>
                    <a:pt x="7784" y="733"/>
                  </a:cubicBezTo>
                  <a:lnTo>
                    <a:pt x="7826" y="733"/>
                  </a:lnTo>
                  <a:cubicBezTo>
                    <a:pt x="7952" y="691"/>
                    <a:pt x="8056" y="670"/>
                    <a:pt x="8161" y="628"/>
                  </a:cubicBezTo>
                  <a:cubicBezTo>
                    <a:pt x="8245" y="628"/>
                    <a:pt x="8308" y="523"/>
                    <a:pt x="8287" y="440"/>
                  </a:cubicBezTo>
                  <a:cubicBezTo>
                    <a:pt x="8269" y="353"/>
                    <a:pt x="8194" y="309"/>
                    <a:pt x="8121" y="309"/>
                  </a:cubicBezTo>
                  <a:close/>
                  <a:moveTo>
                    <a:pt x="13777" y="489"/>
                  </a:moveTo>
                  <a:cubicBezTo>
                    <a:pt x="13713" y="489"/>
                    <a:pt x="13655" y="542"/>
                    <a:pt x="13622" y="607"/>
                  </a:cubicBezTo>
                  <a:cubicBezTo>
                    <a:pt x="13601" y="691"/>
                    <a:pt x="13643" y="795"/>
                    <a:pt x="13727" y="816"/>
                  </a:cubicBezTo>
                  <a:cubicBezTo>
                    <a:pt x="13852" y="858"/>
                    <a:pt x="13957" y="900"/>
                    <a:pt x="14062" y="921"/>
                  </a:cubicBezTo>
                  <a:cubicBezTo>
                    <a:pt x="14062" y="942"/>
                    <a:pt x="14103" y="942"/>
                    <a:pt x="14103" y="942"/>
                  </a:cubicBezTo>
                  <a:cubicBezTo>
                    <a:pt x="14166" y="942"/>
                    <a:pt x="14250" y="900"/>
                    <a:pt x="14271" y="816"/>
                  </a:cubicBezTo>
                  <a:cubicBezTo>
                    <a:pt x="14292" y="733"/>
                    <a:pt x="14250" y="649"/>
                    <a:pt x="14166" y="607"/>
                  </a:cubicBezTo>
                  <a:cubicBezTo>
                    <a:pt x="14062" y="565"/>
                    <a:pt x="13957" y="544"/>
                    <a:pt x="13831" y="502"/>
                  </a:cubicBezTo>
                  <a:cubicBezTo>
                    <a:pt x="13813" y="493"/>
                    <a:pt x="13795" y="489"/>
                    <a:pt x="13777" y="489"/>
                  </a:cubicBezTo>
                  <a:close/>
                  <a:moveTo>
                    <a:pt x="7149" y="594"/>
                  </a:moveTo>
                  <a:cubicBezTo>
                    <a:pt x="7131" y="594"/>
                    <a:pt x="7112" y="598"/>
                    <a:pt x="7094" y="607"/>
                  </a:cubicBezTo>
                  <a:cubicBezTo>
                    <a:pt x="6968" y="649"/>
                    <a:pt x="6864" y="691"/>
                    <a:pt x="6759" y="733"/>
                  </a:cubicBezTo>
                  <a:cubicBezTo>
                    <a:pt x="6676" y="754"/>
                    <a:pt x="6634" y="858"/>
                    <a:pt x="6676" y="942"/>
                  </a:cubicBezTo>
                  <a:cubicBezTo>
                    <a:pt x="6696" y="1005"/>
                    <a:pt x="6759" y="1047"/>
                    <a:pt x="6822" y="1047"/>
                  </a:cubicBezTo>
                  <a:lnTo>
                    <a:pt x="6885" y="1047"/>
                  </a:lnTo>
                  <a:cubicBezTo>
                    <a:pt x="6989" y="1005"/>
                    <a:pt x="7094" y="963"/>
                    <a:pt x="7199" y="921"/>
                  </a:cubicBezTo>
                  <a:cubicBezTo>
                    <a:pt x="7282" y="900"/>
                    <a:pt x="7345" y="795"/>
                    <a:pt x="7303" y="712"/>
                  </a:cubicBezTo>
                  <a:cubicBezTo>
                    <a:pt x="7271" y="646"/>
                    <a:pt x="7212" y="594"/>
                    <a:pt x="7149" y="594"/>
                  </a:cubicBezTo>
                  <a:close/>
                  <a:moveTo>
                    <a:pt x="14736" y="842"/>
                  </a:moveTo>
                  <a:cubicBezTo>
                    <a:pt x="14668" y="842"/>
                    <a:pt x="14615" y="881"/>
                    <a:pt x="14585" y="942"/>
                  </a:cubicBezTo>
                  <a:cubicBezTo>
                    <a:pt x="14543" y="1026"/>
                    <a:pt x="14585" y="1130"/>
                    <a:pt x="14668" y="1172"/>
                  </a:cubicBezTo>
                  <a:cubicBezTo>
                    <a:pt x="14773" y="1214"/>
                    <a:pt x="14878" y="1256"/>
                    <a:pt x="14982" y="1298"/>
                  </a:cubicBezTo>
                  <a:cubicBezTo>
                    <a:pt x="15003" y="1319"/>
                    <a:pt x="15024" y="1319"/>
                    <a:pt x="15045" y="1319"/>
                  </a:cubicBezTo>
                  <a:cubicBezTo>
                    <a:pt x="15108" y="1319"/>
                    <a:pt x="15171" y="1277"/>
                    <a:pt x="15191" y="1214"/>
                  </a:cubicBezTo>
                  <a:cubicBezTo>
                    <a:pt x="15233" y="1130"/>
                    <a:pt x="15191" y="1047"/>
                    <a:pt x="15108" y="1005"/>
                  </a:cubicBezTo>
                  <a:cubicBezTo>
                    <a:pt x="15024" y="942"/>
                    <a:pt x="14919" y="900"/>
                    <a:pt x="14815" y="858"/>
                  </a:cubicBezTo>
                  <a:cubicBezTo>
                    <a:pt x="14787" y="847"/>
                    <a:pt x="14760" y="842"/>
                    <a:pt x="14736" y="842"/>
                  </a:cubicBezTo>
                  <a:close/>
                  <a:moveTo>
                    <a:pt x="6202" y="988"/>
                  </a:moveTo>
                  <a:cubicBezTo>
                    <a:pt x="6178" y="988"/>
                    <a:pt x="6154" y="993"/>
                    <a:pt x="6132" y="1005"/>
                  </a:cubicBezTo>
                  <a:cubicBezTo>
                    <a:pt x="6027" y="1047"/>
                    <a:pt x="5922" y="1088"/>
                    <a:pt x="5818" y="1151"/>
                  </a:cubicBezTo>
                  <a:cubicBezTo>
                    <a:pt x="5734" y="1193"/>
                    <a:pt x="5713" y="1298"/>
                    <a:pt x="5755" y="1381"/>
                  </a:cubicBezTo>
                  <a:cubicBezTo>
                    <a:pt x="5776" y="1444"/>
                    <a:pt x="5839" y="1465"/>
                    <a:pt x="5901" y="1465"/>
                  </a:cubicBezTo>
                  <a:cubicBezTo>
                    <a:pt x="5922" y="1465"/>
                    <a:pt x="5943" y="1465"/>
                    <a:pt x="5964" y="1444"/>
                  </a:cubicBezTo>
                  <a:cubicBezTo>
                    <a:pt x="6069" y="1402"/>
                    <a:pt x="6173" y="1360"/>
                    <a:pt x="6278" y="1298"/>
                  </a:cubicBezTo>
                  <a:cubicBezTo>
                    <a:pt x="6362" y="1256"/>
                    <a:pt x="6383" y="1172"/>
                    <a:pt x="6362" y="1088"/>
                  </a:cubicBezTo>
                  <a:cubicBezTo>
                    <a:pt x="6331" y="1027"/>
                    <a:pt x="6267" y="988"/>
                    <a:pt x="6202" y="988"/>
                  </a:cubicBezTo>
                  <a:close/>
                  <a:moveTo>
                    <a:pt x="15648" y="1288"/>
                  </a:moveTo>
                  <a:cubicBezTo>
                    <a:pt x="15589" y="1288"/>
                    <a:pt x="15533" y="1325"/>
                    <a:pt x="15505" y="1381"/>
                  </a:cubicBezTo>
                  <a:cubicBezTo>
                    <a:pt x="15463" y="1465"/>
                    <a:pt x="15484" y="1570"/>
                    <a:pt x="15568" y="1611"/>
                  </a:cubicBezTo>
                  <a:cubicBezTo>
                    <a:pt x="15673" y="1653"/>
                    <a:pt x="15756" y="1716"/>
                    <a:pt x="15861" y="1779"/>
                  </a:cubicBezTo>
                  <a:cubicBezTo>
                    <a:pt x="15882" y="1779"/>
                    <a:pt x="15903" y="1800"/>
                    <a:pt x="15945" y="1800"/>
                  </a:cubicBezTo>
                  <a:cubicBezTo>
                    <a:pt x="16007" y="1800"/>
                    <a:pt x="16049" y="1758"/>
                    <a:pt x="16091" y="1716"/>
                  </a:cubicBezTo>
                  <a:cubicBezTo>
                    <a:pt x="16133" y="1632"/>
                    <a:pt x="16112" y="1528"/>
                    <a:pt x="16028" y="1486"/>
                  </a:cubicBezTo>
                  <a:cubicBezTo>
                    <a:pt x="15924" y="1423"/>
                    <a:pt x="15840" y="1360"/>
                    <a:pt x="15735" y="1319"/>
                  </a:cubicBezTo>
                  <a:cubicBezTo>
                    <a:pt x="15708" y="1298"/>
                    <a:pt x="15677" y="1288"/>
                    <a:pt x="15648" y="1288"/>
                  </a:cubicBezTo>
                  <a:close/>
                  <a:moveTo>
                    <a:pt x="5299" y="1465"/>
                  </a:moveTo>
                  <a:cubicBezTo>
                    <a:pt x="5269" y="1465"/>
                    <a:pt x="5239" y="1472"/>
                    <a:pt x="5211" y="1486"/>
                  </a:cubicBezTo>
                  <a:cubicBezTo>
                    <a:pt x="5127" y="1549"/>
                    <a:pt x="5023" y="1591"/>
                    <a:pt x="4918" y="1653"/>
                  </a:cubicBezTo>
                  <a:cubicBezTo>
                    <a:pt x="4855" y="1716"/>
                    <a:pt x="4813" y="1821"/>
                    <a:pt x="4876" y="1904"/>
                  </a:cubicBezTo>
                  <a:cubicBezTo>
                    <a:pt x="4897" y="1946"/>
                    <a:pt x="4960" y="1967"/>
                    <a:pt x="5023" y="1967"/>
                  </a:cubicBezTo>
                  <a:cubicBezTo>
                    <a:pt x="5043" y="1967"/>
                    <a:pt x="5085" y="1967"/>
                    <a:pt x="5106" y="1946"/>
                  </a:cubicBezTo>
                  <a:cubicBezTo>
                    <a:pt x="5211" y="1883"/>
                    <a:pt x="5295" y="1842"/>
                    <a:pt x="5399" y="1779"/>
                  </a:cubicBezTo>
                  <a:cubicBezTo>
                    <a:pt x="5462" y="1716"/>
                    <a:pt x="5504" y="1632"/>
                    <a:pt x="5462" y="1549"/>
                  </a:cubicBezTo>
                  <a:cubicBezTo>
                    <a:pt x="5420" y="1493"/>
                    <a:pt x="5360" y="1465"/>
                    <a:pt x="5299" y="1465"/>
                  </a:cubicBezTo>
                  <a:close/>
                  <a:moveTo>
                    <a:pt x="16520" y="1820"/>
                  </a:moveTo>
                  <a:cubicBezTo>
                    <a:pt x="16462" y="1820"/>
                    <a:pt x="16404" y="1843"/>
                    <a:pt x="16363" y="1883"/>
                  </a:cubicBezTo>
                  <a:cubicBezTo>
                    <a:pt x="16321" y="1967"/>
                    <a:pt x="16342" y="2072"/>
                    <a:pt x="16405" y="2135"/>
                  </a:cubicBezTo>
                  <a:cubicBezTo>
                    <a:pt x="16510" y="2197"/>
                    <a:pt x="16593" y="2260"/>
                    <a:pt x="16677" y="2323"/>
                  </a:cubicBezTo>
                  <a:cubicBezTo>
                    <a:pt x="16719" y="2344"/>
                    <a:pt x="16761" y="2344"/>
                    <a:pt x="16782" y="2344"/>
                  </a:cubicBezTo>
                  <a:cubicBezTo>
                    <a:pt x="16844" y="2344"/>
                    <a:pt x="16886" y="2323"/>
                    <a:pt x="16928" y="2281"/>
                  </a:cubicBezTo>
                  <a:cubicBezTo>
                    <a:pt x="16970" y="2218"/>
                    <a:pt x="16970" y="2114"/>
                    <a:pt x="16886" y="2051"/>
                  </a:cubicBezTo>
                  <a:cubicBezTo>
                    <a:pt x="16803" y="1988"/>
                    <a:pt x="16698" y="1904"/>
                    <a:pt x="16614" y="1842"/>
                  </a:cubicBezTo>
                  <a:cubicBezTo>
                    <a:pt x="16585" y="1827"/>
                    <a:pt x="16552" y="1820"/>
                    <a:pt x="16520" y="1820"/>
                  </a:cubicBezTo>
                  <a:close/>
                  <a:moveTo>
                    <a:pt x="4457" y="2014"/>
                  </a:moveTo>
                  <a:cubicBezTo>
                    <a:pt x="4422" y="2014"/>
                    <a:pt x="4386" y="2026"/>
                    <a:pt x="4353" y="2051"/>
                  </a:cubicBezTo>
                  <a:cubicBezTo>
                    <a:pt x="4269" y="2114"/>
                    <a:pt x="4165" y="2176"/>
                    <a:pt x="4081" y="2260"/>
                  </a:cubicBezTo>
                  <a:cubicBezTo>
                    <a:pt x="4018" y="2323"/>
                    <a:pt x="3997" y="2427"/>
                    <a:pt x="4060" y="2490"/>
                  </a:cubicBezTo>
                  <a:cubicBezTo>
                    <a:pt x="4081" y="2532"/>
                    <a:pt x="4144" y="2553"/>
                    <a:pt x="4186" y="2553"/>
                  </a:cubicBezTo>
                  <a:cubicBezTo>
                    <a:pt x="4227" y="2553"/>
                    <a:pt x="4269" y="2553"/>
                    <a:pt x="4290" y="2532"/>
                  </a:cubicBezTo>
                  <a:cubicBezTo>
                    <a:pt x="4374" y="2448"/>
                    <a:pt x="4458" y="2386"/>
                    <a:pt x="4562" y="2323"/>
                  </a:cubicBezTo>
                  <a:cubicBezTo>
                    <a:pt x="4625" y="2260"/>
                    <a:pt x="4646" y="2155"/>
                    <a:pt x="4583" y="2093"/>
                  </a:cubicBezTo>
                  <a:cubicBezTo>
                    <a:pt x="4558" y="2042"/>
                    <a:pt x="4509" y="2014"/>
                    <a:pt x="4457" y="2014"/>
                  </a:cubicBezTo>
                  <a:close/>
                  <a:moveTo>
                    <a:pt x="17329" y="2431"/>
                  </a:moveTo>
                  <a:cubicBezTo>
                    <a:pt x="17277" y="2431"/>
                    <a:pt x="17224" y="2454"/>
                    <a:pt x="17200" y="2490"/>
                  </a:cubicBezTo>
                  <a:cubicBezTo>
                    <a:pt x="17137" y="2553"/>
                    <a:pt x="17137" y="2679"/>
                    <a:pt x="17221" y="2720"/>
                  </a:cubicBezTo>
                  <a:cubicBezTo>
                    <a:pt x="17305" y="2804"/>
                    <a:pt x="17388" y="2867"/>
                    <a:pt x="17472" y="2951"/>
                  </a:cubicBezTo>
                  <a:cubicBezTo>
                    <a:pt x="17493" y="2971"/>
                    <a:pt x="17535" y="2992"/>
                    <a:pt x="17577" y="2992"/>
                  </a:cubicBezTo>
                  <a:cubicBezTo>
                    <a:pt x="17619" y="2992"/>
                    <a:pt x="17660" y="2971"/>
                    <a:pt x="17702" y="2930"/>
                  </a:cubicBezTo>
                  <a:cubicBezTo>
                    <a:pt x="17765" y="2867"/>
                    <a:pt x="17765" y="2762"/>
                    <a:pt x="17681" y="2699"/>
                  </a:cubicBezTo>
                  <a:cubicBezTo>
                    <a:pt x="17598" y="2616"/>
                    <a:pt x="17514" y="2553"/>
                    <a:pt x="17430" y="2469"/>
                  </a:cubicBezTo>
                  <a:cubicBezTo>
                    <a:pt x="17404" y="2443"/>
                    <a:pt x="17367" y="2431"/>
                    <a:pt x="17329" y="2431"/>
                  </a:cubicBezTo>
                  <a:close/>
                  <a:moveTo>
                    <a:pt x="3664" y="2655"/>
                  </a:moveTo>
                  <a:cubicBezTo>
                    <a:pt x="3625" y="2655"/>
                    <a:pt x="3587" y="2670"/>
                    <a:pt x="3558" y="2699"/>
                  </a:cubicBezTo>
                  <a:cubicBezTo>
                    <a:pt x="3474" y="2783"/>
                    <a:pt x="3391" y="2867"/>
                    <a:pt x="3307" y="2930"/>
                  </a:cubicBezTo>
                  <a:cubicBezTo>
                    <a:pt x="3223" y="2992"/>
                    <a:pt x="3223" y="3097"/>
                    <a:pt x="3286" y="3181"/>
                  </a:cubicBezTo>
                  <a:cubicBezTo>
                    <a:pt x="3328" y="3202"/>
                    <a:pt x="3370" y="3223"/>
                    <a:pt x="3411" y="3223"/>
                  </a:cubicBezTo>
                  <a:cubicBezTo>
                    <a:pt x="3453" y="3223"/>
                    <a:pt x="3495" y="3202"/>
                    <a:pt x="3537" y="3181"/>
                  </a:cubicBezTo>
                  <a:cubicBezTo>
                    <a:pt x="3621" y="3097"/>
                    <a:pt x="3704" y="3034"/>
                    <a:pt x="3788" y="2951"/>
                  </a:cubicBezTo>
                  <a:cubicBezTo>
                    <a:pt x="3851" y="2888"/>
                    <a:pt x="3851" y="2783"/>
                    <a:pt x="3788" y="2720"/>
                  </a:cubicBezTo>
                  <a:cubicBezTo>
                    <a:pt x="3754" y="2676"/>
                    <a:pt x="3709" y="2655"/>
                    <a:pt x="3664" y="2655"/>
                  </a:cubicBezTo>
                  <a:close/>
                  <a:moveTo>
                    <a:pt x="18068" y="3118"/>
                  </a:moveTo>
                  <a:cubicBezTo>
                    <a:pt x="18027" y="3118"/>
                    <a:pt x="17985" y="3139"/>
                    <a:pt x="17953" y="3181"/>
                  </a:cubicBezTo>
                  <a:cubicBezTo>
                    <a:pt x="17870" y="3243"/>
                    <a:pt x="17870" y="3348"/>
                    <a:pt x="17953" y="3411"/>
                  </a:cubicBezTo>
                  <a:cubicBezTo>
                    <a:pt x="18016" y="3495"/>
                    <a:pt x="18100" y="3578"/>
                    <a:pt x="18184" y="3641"/>
                  </a:cubicBezTo>
                  <a:cubicBezTo>
                    <a:pt x="18204" y="3683"/>
                    <a:pt x="18246" y="3704"/>
                    <a:pt x="18288" y="3704"/>
                  </a:cubicBezTo>
                  <a:cubicBezTo>
                    <a:pt x="18351" y="3704"/>
                    <a:pt x="18372" y="3683"/>
                    <a:pt x="18414" y="3662"/>
                  </a:cubicBezTo>
                  <a:cubicBezTo>
                    <a:pt x="18476" y="3599"/>
                    <a:pt x="18476" y="3495"/>
                    <a:pt x="18414" y="3432"/>
                  </a:cubicBezTo>
                  <a:cubicBezTo>
                    <a:pt x="18351" y="3348"/>
                    <a:pt x="18267" y="3243"/>
                    <a:pt x="18184" y="3181"/>
                  </a:cubicBezTo>
                  <a:cubicBezTo>
                    <a:pt x="18152" y="3139"/>
                    <a:pt x="18110" y="3118"/>
                    <a:pt x="18068" y="3118"/>
                  </a:cubicBezTo>
                  <a:close/>
                  <a:moveTo>
                    <a:pt x="2950" y="3366"/>
                  </a:moveTo>
                  <a:cubicBezTo>
                    <a:pt x="2905" y="3366"/>
                    <a:pt x="2859" y="3387"/>
                    <a:pt x="2826" y="3432"/>
                  </a:cubicBezTo>
                  <a:cubicBezTo>
                    <a:pt x="2742" y="3515"/>
                    <a:pt x="2658" y="3599"/>
                    <a:pt x="2595" y="3683"/>
                  </a:cubicBezTo>
                  <a:cubicBezTo>
                    <a:pt x="2533" y="3746"/>
                    <a:pt x="2533" y="3850"/>
                    <a:pt x="2616" y="3913"/>
                  </a:cubicBezTo>
                  <a:cubicBezTo>
                    <a:pt x="2637" y="3955"/>
                    <a:pt x="2679" y="3955"/>
                    <a:pt x="2721" y="3955"/>
                  </a:cubicBezTo>
                  <a:cubicBezTo>
                    <a:pt x="2763" y="3955"/>
                    <a:pt x="2826" y="3934"/>
                    <a:pt x="2847" y="3892"/>
                  </a:cubicBezTo>
                  <a:cubicBezTo>
                    <a:pt x="2930" y="3808"/>
                    <a:pt x="2993" y="3725"/>
                    <a:pt x="3077" y="3641"/>
                  </a:cubicBezTo>
                  <a:cubicBezTo>
                    <a:pt x="3139" y="3578"/>
                    <a:pt x="3139" y="3474"/>
                    <a:pt x="3056" y="3411"/>
                  </a:cubicBezTo>
                  <a:cubicBezTo>
                    <a:pt x="3027" y="3382"/>
                    <a:pt x="2988" y="3366"/>
                    <a:pt x="2950" y="3366"/>
                  </a:cubicBezTo>
                  <a:close/>
                  <a:moveTo>
                    <a:pt x="18734" y="3875"/>
                  </a:moveTo>
                  <a:cubicBezTo>
                    <a:pt x="18697" y="3875"/>
                    <a:pt x="18658" y="3887"/>
                    <a:pt x="18623" y="3913"/>
                  </a:cubicBezTo>
                  <a:cubicBezTo>
                    <a:pt x="18560" y="3976"/>
                    <a:pt x="18560" y="4080"/>
                    <a:pt x="18602" y="4143"/>
                  </a:cubicBezTo>
                  <a:cubicBezTo>
                    <a:pt x="18686" y="4248"/>
                    <a:pt x="18748" y="4332"/>
                    <a:pt x="18811" y="4415"/>
                  </a:cubicBezTo>
                  <a:cubicBezTo>
                    <a:pt x="18853" y="4457"/>
                    <a:pt x="18895" y="4478"/>
                    <a:pt x="18937" y="4478"/>
                  </a:cubicBezTo>
                  <a:cubicBezTo>
                    <a:pt x="18979" y="4478"/>
                    <a:pt x="19020" y="4478"/>
                    <a:pt x="19041" y="4457"/>
                  </a:cubicBezTo>
                  <a:cubicBezTo>
                    <a:pt x="19125" y="4394"/>
                    <a:pt x="19146" y="4290"/>
                    <a:pt x="19083" y="4206"/>
                  </a:cubicBezTo>
                  <a:cubicBezTo>
                    <a:pt x="19020" y="4122"/>
                    <a:pt x="18937" y="4039"/>
                    <a:pt x="18874" y="3934"/>
                  </a:cubicBezTo>
                  <a:cubicBezTo>
                    <a:pt x="18838" y="3897"/>
                    <a:pt x="18787" y="3875"/>
                    <a:pt x="18734" y="3875"/>
                  </a:cubicBezTo>
                  <a:close/>
                  <a:moveTo>
                    <a:pt x="2296" y="4147"/>
                  </a:moveTo>
                  <a:cubicBezTo>
                    <a:pt x="2243" y="4147"/>
                    <a:pt x="2193" y="4169"/>
                    <a:pt x="2156" y="4206"/>
                  </a:cubicBezTo>
                  <a:cubicBezTo>
                    <a:pt x="2093" y="4311"/>
                    <a:pt x="2010" y="4394"/>
                    <a:pt x="1947" y="4499"/>
                  </a:cubicBezTo>
                  <a:cubicBezTo>
                    <a:pt x="1905" y="4562"/>
                    <a:pt x="1926" y="4666"/>
                    <a:pt x="1989" y="4729"/>
                  </a:cubicBezTo>
                  <a:cubicBezTo>
                    <a:pt x="2030" y="4750"/>
                    <a:pt x="2072" y="4750"/>
                    <a:pt x="2093" y="4750"/>
                  </a:cubicBezTo>
                  <a:cubicBezTo>
                    <a:pt x="2156" y="4750"/>
                    <a:pt x="2198" y="4729"/>
                    <a:pt x="2240" y="4687"/>
                  </a:cubicBezTo>
                  <a:cubicBezTo>
                    <a:pt x="2302" y="4604"/>
                    <a:pt x="2365" y="4520"/>
                    <a:pt x="2428" y="4415"/>
                  </a:cubicBezTo>
                  <a:cubicBezTo>
                    <a:pt x="2491" y="4352"/>
                    <a:pt x="2470" y="4248"/>
                    <a:pt x="2407" y="4185"/>
                  </a:cubicBezTo>
                  <a:cubicBezTo>
                    <a:pt x="2372" y="4159"/>
                    <a:pt x="2333" y="4147"/>
                    <a:pt x="2296" y="4147"/>
                  </a:cubicBezTo>
                  <a:close/>
                  <a:moveTo>
                    <a:pt x="19354" y="4693"/>
                  </a:moveTo>
                  <a:cubicBezTo>
                    <a:pt x="19320" y="4693"/>
                    <a:pt x="19284" y="4704"/>
                    <a:pt x="19251" y="4729"/>
                  </a:cubicBezTo>
                  <a:cubicBezTo>
                    <a:pt x="19167" y="4771"/>
                    <a:pt x="19146" y="4876"/>
                    <a:pt x="19209" y="4959"/>
                  </a:cubicBezTo>
                  <a:cubicBezTo>
                    <a:pt x="19272" y="5043"/>
                    <a:pt x="19313" y="5148"/>
                    <a:pt x="19376" y="5231"/>
                  </a:cubicBezTo>
                  <a:cubicBezTo>
                    <a:pt x="19418" y="5294"/>
                    <a:pt x="19460" y="5315"/>
                    <a:pt x="19523" y="5315"/>
                  </a:cubicBezTo>
                  <a:cubicBezTo>
                    <a:pt x="19564" y="5315"/>
                    <a:pt x="19585" y="5315"/>
                    <a:pt x="19606" y="5294"/>
                  </a:cubicBezTo>
                  <a:cubicBezTo>
                    <a:pt x="19690" y="5252"/>
                    <a:pt x="19711" y="5148"/>
                    <a:pt x="19669" y="5064"/>
                  </a:cubicBezTo>
                  <a:cubicBezTo>
                    <a:pt x="19606" y="4959"/>
                    <a:pt x="19544" y="4876"/>
                    <a:pt x="19481" y="4771"/>
                  </a:cubicBezTo>
                  <a:cubicBezTo>
                    <a:pt x="19455" y="4720"/>
                    <a:pt x="19407" y="4693"/>
                    <a:pt x="19354" y="4693"/>
                  </a:cubicBezTo>
                  <a:close/>
                  <a:moveTo>
                    <a:pt x="1727" y="4980"/>
                  </a:moveTo>
                  <a:cubicBezTo>
                    <a:pt x="1672" y="4980"/>
                    <a:pt x="1612" y="5008"/>
                    <a:pt x="1570" y="5064"/>
                  </a:cubicBezTo>
                  <a:cubicBezTo>
                    <a:pt x="1507" y="5168"/>
                    <a:pt x="1466" y="5252"/>
                    <a:pt x="1403" y="5357"/>
                  </a:cubicBezTo>
                  <a:cubicBezTo>
                    <a:pt x="1361" y="5440"/>
                    <a:pt x="1382" y="5545"/>
                    <a:pt x="1466" y="5587"/>
                  </a:cubicBezTo>
                  <a:cubicBezTo>
                    <a:pt x="1486" y="5608"/>
                    <a:pt x="1528" y="5608"/>
                    <a:pt x="1549" y="5608"/>
                  </a:cubicBezTo>
                  <a:cubicBezTo>
                    <a:pt x="1612" y="5608"/>
                    <a:pt x="1675" y="5587"/>
                    <a:pt x="1696" y="5524"/>
                  </a:cubicBezTo>
                  <a:cubicBezTo>
                    <a:pt x="1758" y="5420"/>
                    <a:pt x="1800" y="5336"/>
                    <a:pt x="1863" y="5231"/>
                  </a:cubicBezTo>
                  <a:cubicBezTo>
                    <a:pt x="1926" y="5168"/>
                    <a:pt x="1884" y="5064"/>
                    <a:pt x="1800" y="5001"/>
                  </a:cubicBezTo>
                  <a:cubicBezTo>
                    <a:pt x="1779" y="4987"/>
                    <a:pt x="1754" y="4980"/>
                    <a:pt x="1727" y="4980"/>
                  </a:cubicBezTo>
                  <a:close/>
                  <a:moveTo>
                    <a:pt x="19861" y="5566"/>
                  </a:moveTo>
                  <a:cubicBezTo>
                    <a:pt x="19832" y="5566"/>
                    <a:pt x="19802" y="5573"/>
                    <a:pt x="19774" y="5587"/>
                  </a:cubicBezTo>
                  <a:cubicBezTo>
                    <a:pt x="19690" y="5629"/>
                    <a:pt x="19669" y="5733"/>
                    <a:pt x="19711" y="5817"/>
                  </a:cubicBezTo>
                  <a:cubicBezTo>
                    <a:pt x="19753" y="5922"/>
                    <a:pt x="19816" y="6005"/>
                    <a:pt x="19857" y="6110"/>
                  </a:cubicBezTo>
                  <a:cubicBezTo>
                    <a:pt x="19899" y="6173"/>
                    <a:pt x="19962" y="6215"/>
                    <a:pt x="20025" y="6215"/>
                  </a:cubicBezTo>
                  <a:cubicBezTo>
                    <a:pt x="20046" y="6215"/>
                    <a:pt x="20067" y="6194"/>
                    <a:pt x="20088" y="6194"/>
                  </a:cubicBezTo>
                  <a:cubicBezTo>
                    <a:pt x="20171" y="6152"/>
                    <a:pt x="20213" y="6047"/>
                    <a:pt x="20171" y="5964"/>
                  </a:cubicBezTo>
                  <a:cubicBezTo>
                    <a:pt x="20129" y="5859"/>
                    <a:pt x="20067" y="5754"/>
                    <a:pt x="20004" y="5650"/>
                  </a:cubicBezTo>
                  <a:cubicBezTo>
                    <a:pt x="19976" y="5594"/>
                    <a:pt x="19920" y="5566"/>
                    <a:pt x="19861" y="5566"/>
                  </a:cubicBezTo>
                  <a:close/>
                  <a:moveTo>
                    <a:pt x="1241" y="5863"/>
                  </a:moveTo>
                  <a:cubicBezTo>
                    <a:pt x="1184" y="5863"/>
                    <a:pt x="1120" y="5902"/>
                    <a:pt x="1089" y="5964"/>
                  </a:cubicBezTo>
                  <a:cubicBezTo>
                    <a:pt x="1026" y="6068"/>
                    <a:pt x="984" y="6173"/>
                    <a:pt x="942" y="6277"/>
                  </a:cubicBezTo>
                  <a:cubicBezTo>
                    <a:pt x="901" y="6361"/>
                    <a:pt x="942" y="6466"/>
                    <a:pt x="1026" y="6508"/>
                  </a:cubicBezTo>
                  <a:lnTo>
                    <a:pt x="1089" y="6508"/>
                  </a:lnTo>
                  <a:cubicBezTo>
                    <a:pt x="1152" y="6508"/>
                    <a:pt x="1214" y="6466"/>
                    <a:pt x="1235" y="6403"/>
                  </a:cubicBezTo>
                  <a:cubicBezTo>
                    <a:pt x="1298" y="6298"/>
                    <a:pt x="1340" y="6215"/>
                    <a:pt x="1382" y="6110"/>
                  </a:cubicBezTo>
                  <a:cubicBezTo>
                    <a:pt x="1424" y="6026"/>
                    <a:pt x="1382" y="5922"/>
                    <a:pt x="1298" y="5880"/>
                  </a:cubicBezTo>
                  <a:cubicBezTo>
                    <a:pt x="1281" y="5869"/>
                    <a:pt x="1262" y="5863"/>
                    <a:pt x="1241" y="5863"/>
                  </a:cubicBezTo>
                  <a:close/>
                  <a:moveTo>
                    <a:pt x="20304" y="6491"/>
                  </a:moveTo>
                  <a:cubicBezTo>
                    <a:pt x="20280" y="6491"/>
                    <a:pt x="20256" y="6496"/>
                    <a:pt x="20234" y="6508"/>
                  </a:cubicBezTo>
                  <a:cubicBezTo>
                    <a:pt x="20150" y="6528"/>
                    <a:pt x="20108" y="6633"/>
                    <a:pt x="20129" y="6717"/>
                  </a:cubicBezTo>
                  <a:cubicBezTo>
                    <a:pt x="20171" y="6821"/>
                    <a:pt x="20213" y="6926"/>
                    <a:pt x="20255" y="7031"/>
                  </a:cubicBezTo>
                  <a:cubicBezTo>
                    <a:pt x="20276" y="7093"/>
                    <a:pt x="20339" y="7135"/>
                    <a:pt x="20422" y="7135"/>
                  </a:cubicBezTo>
                  <a:lnTo>
                    <a:pt x="20464" y="7135"/>
                  </a:lnTo>
                  <a:cubicBezTo>
                    <a:pt x="20569" y="7093"/>
                    <a:pt x="20611" y="6989"/>
                    <a:pt x="20569" y="6905"/>
                  </a:cubicBezTo>
                  <a:cubicBezTo>
                    <a:pt x="20527" y="6801"/>
                    <a:pt x="20485" y="6696"/>
                    <a:pt x="20443" y="6591"/>
                  </a:cubicBezTo>
                  <a:cubicBezTo>
                    <a:pt x="20428" y="6530"/>
                    <a:pt x="20368" y="6491"/>
                    <a:pt x="20304" y="6491"/>
                  </a:cubicBezTo>
                  <a:close/>
                  <a:moveTo>
                    <a:pt x="849" y="6795"/>
                  </a:moveTo>
                  <a:cubicBezTo>
                    <a:pt x="769" y="6795"/>
                    <a:pt x="705" y="6836"/>
                    <a:pt x="670" y="6905"/>
                  </a:cubicBezTo>
                  <a:cubicBezTo>
                    <a:pt x="629" y="7010"/>
                    <a:pt x="587" y="7114"/>
                    <a:pt x="566" y="7240"/>
                  </a:cubicBezTo>
                  <a:cubicBezTo>
                    <a:pt x="524" y="7324"/>
                    <a:pt x="587" y="7428"/>
                    <a:pt x="670" y="7449"/>
                  </a:cubicBezTo>
                  <a:lnTo>
                    <a:pt x="712" y="7449"/>
                  </a:lnTo>
                  <a:cubicBezTo>
                    <a:pt x="796" y="7449"/>
                    <a:pt x="859" y="7407"/>
                    <a:pt x="880" y="7345"/>
                  </a:cubicBezTo>
                  <a:cubicBezTo>
                    <a:pt x="922" y="7240"/>
                    <a:pt x="942" y="7135"/>
                    <a:pt x="984" y="7031"/>
                  </a:cubicBezTo>
                  <a:cubicBezTo>
                    <a:pt x="1026" y="6947"/>
                    <a:pt x="984" y="6842"/>
                    <a:pt x="901" y="6801"/>
                  </a:cubicBezTo>
                  <a:cubicBezTo>
                    <a:pt x="883" y="6797"/>
                    <a:pt x="865" y="6795"/>
                    <a:pt x="849" y="6795"/>
                  </a:cubicBezTo>
                  <a:close/>
                  <a:moveTo>
                    <a:pt x="20631" y="7444"/>
                  </a:moveTo>
                  <a:cubicBezTo>
                    <a:pt x="20618" y="7444"/>
                    <a:pt x="20604" y="7446"/>
                    <a:pt x="20590" y="7449"/>
                  </a:cubicBezTo>
                  <a:cubicBezTo>
                    <a:pt x="20485" y="7491"/>
                    <a:pt x="20443" y="7575"/>
                    <a:pt x="20464" y="7658"/>
                  </a:cubicBezTo>
                  <a:cubicBezTo>
                    <a:pt x="20506" y="7763"/>
                    <a:pt x="20527" y="7868"/>
                    <a:pt x="20548" y="7993"/>
                  </a:cubicBezTo>
                  <a:cubicBezTo>
                    <a:pt x="20569" y="8056"/>
                    <a:pt x="20652" y="8119"/>
                    <a:pt x="20715" y="8119"/>
                  </a:cubicBezTo>
                  <a:cubicBezTo>
                    <a:pt x="20736" y="8119"/>
                    <a:pt x="20757" y="8098"/>
                    <a:pt x="20757" y="8098"/>
                  </a:cubicBezTo>
                  <a:cubicBezTo>
                    <a:pt x="20862" y="8077"/>
                    <a:pt x="20904" y="7993"/>
                    <a:pt x="20883" y="7889"/>
                  </a:cubicBezTo>
                  <a:cubicBezTo>
                    <a:pt x="20862" y="7784"/>
                    <a:pt x="20820" y="7679"/>
                    <a:pt x="20799" y="7575"/>
                  </a:cubicBezTo>
                  <a:cubicBezTo>
                    <a:pt x="20764" y="7487"/>
                    <a:pt x="20700" y="7444"/>
                    <a:pt x="20631" y="7444"/>
                  </a:cubicBezTo>
                  <a:close/>
                  <a:moveTo>
                    <a:pt x="532" y="7759"/>
                  </a:moveTo>
                  <a:cubicBezTo>
                    <a:pt x="456" y="7759"/>
                    <a:pt x="375" y="7816"/>
                    <a:pt x="357" y="7889"/>
                  </a:cubicBezTo>
                  <a:cubicBezTo>
                    <a:pt x="336" y="8014"/>
                    <a:pt x="315" y="8119"/>
                    <a:pt x="273" y="8223"/>
                  </a:cubicBezTo>
                  <a:cubicBezTo>
                    <a:pt x="252" y="8307"/>
                    <a:pt x="315" y="8412"/>
                    <a:pt x="398" y="8433"/>
                  </a:cubicBezTo>
                  <a:lnTo>
                    <a:pt x="440" y="8433"/>
                  </a:lnTo>
                  <a:cubicBezTo>
                    <a:pt x="524" y="8433"/>
                    <a:pt x="587" y="8370"/>
                    <a:pt x="608" y="8307"/>
                  </a:cubicBezTo>
                  <a:cubicBezTo>
                    <a:pt x="629" y="8202"/>
                    <a:pt x="650" y="8077"/>
                    <a:pt x="691" y="7972"/>
                  </a:cubicBezTo>
                  <a:cubicBezTo>
                    <a:pt x="712" y="7889"/>
                    <a:pt x="650" y="7805"/>
                    <a:pt x="566" y="7763"/>
                  </a:cubicBezTo>
                  <a:cubicBezTo>
                    <a:pt x="555" y="7760"/>
                    <a:pt x="543" y="7759"/>
                    <a:pt x="532" y="7759"/>
                  </a:cubicBezTo>
                  <a:close/>
                  <a:moveTo>
                    <a:pt x="20875" y="8428"/>
                  </a:moveTo>
                  <a:cubicBezTo>
                    <a:pt x="20863" y="8428"/>
                    <a:pt x="20852" y="8430"/>
                    <a:pt x="20841" y="8433"/>
                  </a:cubicBezTo>
                  <a:cubicBezTo>
                    <a:pt x="20757" y="8453"/>
                    <a:pt x="20694" y="8537"/>
                    <a:pt x="20715" y="8642"/>
                  </a:cubicBezTo>
                  <a:cubicBezTo>
                    <a:pt x="20736" y="8746"/>
                    <a:pt x="20757" y="8851"/>
                    <a:pt x="20778" y="8956"/>
                  </a:cubicBezTo>
                  <a:cubicBezTo>
                    <a:pt x="20778" y="9039"/>
                    <a:pt x="20841" y="9102"/>
                    <a:pt x="20945" y="9102"/>
                  </a:cubicBezTo>
                  <a:lnTo>
                    <a:pt x="20966" y="9102"/>
                  </a:lnTo>
                  <a:cubicBezTo>
                    <a:pt x="21050" y="9081"/>
                    <a:pt x="21113" y="8997"/>
                    <a:pt x="21092" y="8914"/>
                  </a:cubicBezTo>
                  <a:cubicBezTo>
                    <a:pt x="21092" y="8788"/>
                    <a:pt x="21071" y="8684"/>
                    <a:pt x="21050" y="8558"/>
                  </a:cubicBezTo>
                  <a:cubicBezTo>
                    <a:pt x="21032" y="8485"/>
                    <a:pt x="20951" y="8428"/>
                    <a:pt x="20875" y="8428"/>
                  </a:cubicBezTo>
                  <a:close/>
                  <a:moveTo>
                    <a:pt x="303" y="8763"/>
                  </a:moveTo>
                  <a:cubicBezTo>
                    <a:pt x="231" y="8763"/>
                    <a:pt x="166" y="8820"/>
                    <a:pt x="147" y="8893"/>
                  </a:cubicBezTo>
                  <a:cubicBezTo>
                    <a:pt x="126" y="9018"/>
                    <a:pt x="106" y="9123"/>
                    <a:pt x="106" y="9249"/>
                  </a:cubicBezTo>
                  <a:cubicBezTo>
                    <a:pt x="85" y="9332"/>
                    <a:pt x="147" y="9416"/>
                    <a:pt x="252" y="9437"/>
                  </a:cubicBezTo>
                  <a:lnTo>
                    <a:pt x="273" y="9437"/>
                  </a:lnTo>
                  <a:cubicBezTo>
                    <a:pt x="357" y="9437"/>
                    <a:pt x="419" y="9374"/>
                    <a:pt x="440" y="9290"/>
                  </a:cubicBezTo>
                  <a:cubicBezTo>
                    <a:pt x="440" y="9165"/>
                    <a:pt x="461" y="9060"/>
                    <a:pt x="482" y="8956"/>
                  </a:cubicBezTo>
                  <a:cubicBezTo>
                    <a:pt x="503" y="8872"/>
                    <a:pt x="440" y="8767"/>
                    <a:pt x="336" y="8767"/>
                  </a:cubicBezTo>
                  <a:cubicBezTo>
                    <a:pt x="325" y="8765"/>
                    <a:pt x="314" y="8763"/>
                    <a:pt x="303" y="8763"/>
                  </a:cubicBezTo>
                  <a:close/>
                  <a:moveTo>
                    <a:pt x="21035" y="9434"/>
                  </a:moveTo>
                  <a:cubicBezTo>
                    <a:pt x="21026" y="9434"/>
                    <a:pt x="21017" y="9435"/>
                    <a:pt x="21008" y="9437"/>
                  </a:cubicBezTo>
                  <a:cubicBezTo>
                    <a:pt x="20904" y="9437"/>
                    <a:pt x="20841" y="9521"/>
                    <a:pt x="20841" y="9625"/>
                  </a:cubicBezTo>
                  <a:cubicBezTo>
                    <a:pt x="20862" y="9730"/>
                    <a:pt x="20862" y="9834"/>
                    <a:pt x="20883" y="9960"/>
                  </a:cubicBezTo>
                  <a:cubicBezTo>
                    <a:pt x="20883" y="10044"/>
                    <a:pt x="20966" y="10106"/>
                    <a:pt x="21050" y="10106"/>
                  </a:cubicBezTo>
                  <a:cubicBezTo>
                    <a:pt x="21155" y="10106"/>
                    <a:pt x="21217" y="10023"/>
                    <a:pt x="21217" y="9939"/>
                  </a:cubicBezTo>
                  <a:cubicBezTo>
                    <a:pt x="21197" y="9814"/>
                    <a:pt x="21197" y="9709"/>
                    <a:pt x="21176" y="9583"/>
                  </a:cubicBezTo>
                  <a:cubicBezTo>
                    <a:pt x="21176" y="9508"/>
                    <a:pt x="21109" y="9434"/>
                    <a:pt x="21035" y="9434"/>
                  </a:cubicBezTo>
                  <a:close/>
                  <a:moveTo>
                    <a:pt x="210" y="9772"/>
                  </a:moveTo>
                  <a:cubicBezTo>
                    <a:pt x="126" y="9772"/>
                    <a:pt x="43" y="9834"/>
                    <a:pt x="22" y="9918"/>
                  </a:cubicBezTo>
                  <a:cubicBezTo>
                    <a:pt x="22" y="10044"/>
                    <a:pt x="22" y="10148"/>
                    <a:pt x="22" y="10274"/>
                  </a:cubicBezTo>
                  <a:cubicBezTo>
                    <a:pt x="22" y="10358"/>
                    <a:pt x="85" y="10441"/>
                    <a:pt x="189" y="10441"/>
                  </a:cubicBezTo>
                  <a:cubicBezTo>
                    <a:pt x="273" y="10441"/>
                    <a:pt x="357" y="10378"/>
                    <a:pt x="357" y="10274"/>
                  </a:cubicBezTo>
                  <a:cubicBezTo>
                    <a:pt x="357" y="10169"/>
                    <a:pt x="357" y="10065"/>
                    <a:pt x="378" y="9960"/>
                  </a:cubicBezTo>
                  <a:cubicBezTo>
                    <a:pt x="378" y="9855"/>
                    <a:pt x="315" y="9772"/>
                    <a:pt x="210" y="9772"/>
                  </a:cubicBezTo>
                  <a:close/>
                  <a:moveTo>
                    <a:pt x="189" y="10441"/>
                  </a:moveTo>
                  <a:cubicBezTo>
                    <a:pt x="85" y="10441"/>
                    <a:pt x="1" y="10525"/>
                    <a:pt x="1" y="10609"/>
                  </a:cubicBezTo>
                  <a:cubicBezTo>
                    <a:pt x="1" y="10734"/>
                    <a:pt x="22" y="10839"/>
                    <a:pt x="22" y="10964"/>
                  </a:cubicBezTo>
                  <a:cubicBezTo>
                    <a:pt x="22" y="11048"/>
                    <a:pt x="85" y="11132"/>
                    <a:pt x="189" y="11132"/>
                  </a:cubicBezTo>
                  <a:cubicBezTo>
                    <a:pt x="294" y="11132"/>
                    <a:pt x="357" y="11048"/>
                    <a:pt x="357" y="10943"/>
                  </a:cubicBezTo>
                  <a:cubicBezTo>
                    <a:pt x="357" y="10839"/>
                    <a:pt x="357" y="10734"/>
                    <a:pt x="357" y="10609"/>
                  </a:cubicBezTo>
                  <a:cubicBezTo>
                    <a:pt x="357" y="10525"/>
                    <a:pt x="273" y="10441"/>
                    <a:pt x="189" y="10441"/>
                  </a:cubicBezTo>
                  <a:close/>
                  <a:moveTo>
                    <a:pt x="21071" y="10441"/>
                  </a:moveTo>
                  <a:cubicBezTo>
                    <a:pt x="20966" y="10441"/>
                    <a:pt x="20904" y="10525"/>
                    <a:pt x="20904" y="10609"/>
                  </a:cubicBezTo>
                  <a:cubicBezTo>
                    <a:pt x="20904" y="10734"/>
                    <a:pt x="20904" y="10839"/>
                    <a:pt x="20883" y="10943"/>
                  </a:cubicBezTo>
                  <a:cubicBezTo>
                    <a:pt x="20883" y="11048"/>
                    <a:pt x="20966" y="11111"/>
                    <a:pt x="21050" y="11132"/>
                  </a:cubicBezTo>
                  <a:lnTo>
                    <a:pt x="21071" y="11132"/>
                  </a:lnTo>
                  <a:cubicBezTo>
                    <a:pt x="21155" y="11132"/>
                    <a:pt x="21238" y="11048"/>
                    <a:pt x="21238" y="10964"/>
                  </a:cubicBezTo>
                  <a:cubicBezTo>
                    <a:pt x="21238" y="10839"/>
                    <a:pt x="21238" y="10734"/>
                    <a:pt x="21238" y="10609"/>
                  </a:cubicBezTo>
                  <a:cubicBezTo>
                    <a:pt x="21238" y="10525"/>
                    <a:pt x="21155" y="10441"/>
                    <a:pt x="21071" y="10441"/>
                  </a:cubicBezTo>
                  <a:close/>
                  <a:moveTo>
                    <a:pt x="237" y="11463"/>
                  </a:moveTo>
                  <a:cubicBezTo>
                    <a:pt x="228" y="11463"/>
                    <a:pt x="219" y="11464"/>
                    <a:pt x="210" y="11466"/>
                  </a:cubicBezTo>
                  <a:cubicBezTo>
                    <a:pt x="126" y="11466"/>
                    <a:pt x="43" y="11550"/>
                    <a:pt x="64" y="11655"/>
                  </a:cubicBezTo>
                  <a:cubicBezTo>
                    <a:pt x="64" y="11759"/>
                    <a:pt x="85" y="11885"/>
                    <a:pt x="106" y="11990"/>
                  </a:cubicBezTo>
                  <a:cubicBezTo>
                    <a:pt x="106" y="12073"/>
                    <a:pt x="189" y="12136"/>
                    <a:pt x="273" y="12136"/>
                  </a:cubicBezTo>
                  <a:lnTo>
                    <a:pt x="294" y="12136"/>
                  </a:lnTo>
                  <a:cubicBezTo>
                    <a:pt x="378" y="12115"/>
                    <a:pt x="440" y="12031"/>
                    <a:pt x="440" y="11948"/>
                  </a:cubicBezTo>
                  <a:cubicBezTo>
                    <a:pt x="419" y="11843"/>
                    <a:pt x="398" y="11718"/>
                    <a:pt x="398" y="11613"/>
                  </a:cubicBezTo>
                  <a:cubicBezTo>
                    <a:pt x="380" y="11538"/>
                    <a:pt x="311" y="11463"/>
                    <a:pt x="237" y="11463"/>
                  </a:cubicBezTo>
                  <a:close/>
                  <a:moveTo>
                    <a:pt x="21003" y="11463"/>
                  </a:moveTo>
                  <a:cubicBezTo>
                    <a:pt x="20929" y="11463"/>
                    <a:pt x="20862" y="11538"/>
                    <a:pt x="20862" y="11613"/>
                  </a:cubicBezTo>
                  <a:cubicBezTo>
                    <a:pt x="20841" y="11718"/>
                    <a:pt x="20841" y="11843"/>
                    <a:pt x="20820" y="11948"/>
                  </a:cubicBezTo>
                  <a:cubicBezTo>
                    <a:pt x="20799" y="12031"/>
                    <a:pt x="20862" y="12115"/>
                    <a:pt x="20966" y="12136"/>
                  </a:cubicBezTo>
                  <a:lnTo>
                    <a:pt x="20987" y="12136"/>
                  </a:lnTo>
                  <a:cubicBezTo>
                    <a:pt x="21071" y="12136"/>
                    <a:pt x="21134" y="12073"/>
                    <a:pt x="21155" y="11990"/>
                  </a:cubicBezTo>
                  <a:cubicBezTo>
                    <a:pt x="21176" y="11885"/>
                    <a:pt x="21176" y="11759"/>
                    <a:pt x="21197" y="11655"/>
                  </a:cubicBezTo>
                  <a:cubicBezTo>
                    <a:pt x="21197" y="11550"/>
                    <a:pt x="21134" y="11466"/>
                    <a:pt x="21029" y="11466"/>
                  </a:cubicBezTo>
                  <a:cubicBezTo>
                    <a:pt x="21020" y="11464"/>
                    <a:pt x="21011" y="11463"/>
                    <a:pt x="21003" y="11463"/>
                  </a:cubicBezTo>
                  <a:close/>
                  <a:moveTo>
                    <a:pt x="376" y="12467"/>
                  </a:moveTo>
                  <a:cubicBezTo>
                    <a:pt x="363" y="12467"/>
                    <a:pt x="349" y="12468"/>
                    <a:pt x="336" y="12471"/>
                  </a:cubicBezTo>
                  <a:cubicBezTo>
                    <a:pt x="252" y="12492"/>
                    <a:pt x="189" y="12575"/>
                    <a:pt x="210" y="12659"/>
                  </a:cubicBezTo>
                  <a:cubicBezTo>
                    <a:pt x="231" y="12785"/>
                    <a:pt x="252" y="12889"/>
                    <a:pt x="273" y="12994"/>
                  </a:cubicBezTo>
                  <a:cubicBezTo>
                    <a:pt x="294" y="13078"/>
                    <a:pt x="378" y="13140"/>
                    <a:pt x="440" y="13140"/>
                  </a:cubicBezTo>
                  <a:cubicBezTo>
                    <a:pt x="461" y="13140"/>
                    <a:pt x="461" y="13140"/>
                    <a:pt x="482" y="13119"/>
                  </a:cubicBezTo>
                  <a:cubicBezTo>
                    <a:pt x="566" y="13119"/>
                    <a:pt x="629" y="13015"/>
                    <a:pt x="608" y="12931"/>
                  </a:cubicBezTo>
                  <a:cubicBezTo>
                    <a:pt x="587" y="12827"/>
                    <a:pt x="566" y="12701"/>
                    <a:pt x="545" y="12596"/>
                  </a:cubicBezTo>
                  <a:cubicBezTo>
                    <a:pt x="527" y="12524"/>
                    <a:pt x="461" y="12467"/>
                    <a:pt x="376" y="12467"/>
                  </a:cubicBezTo>
                  <a:close/>
                  <a:moveTo>
                    <a:pt x="20870" y="12467"/>
                  </a:moveTo>
                  <a:cubicBezTo>
                    <a:pt x="20794" y="12467"/>
                    <a:pt x="20715" y="12524"/>
                    <a:pt x="20715" y="12596"/>
                  </a:cubicBezTo>
                  <a:cubicBezTo>
                    <a:pt x="20694" y="12701"/>
                    <a:pt x="20652" y="12827"/>
                    <a:pt x="20632" y="12931"/>
                  </a:cubicBezTo>
                  <a:cubicBezTo>
                    <a:pt x="20611" y="13015"/>
                    <a:pt x="20673" y="13099"/>
                    <a:pt x="20757" y="13119"/>
                  </a:cubicBezTo>
                  <a:cubicBezTo>
                    <a:pt x="20778" y="13140"/>
                    <a:pt x="20799" y="13140"/>
                    <a:pt x="20799" y="13140"/>
                  </a:cubicBezTo>
                  <a:cubicBezTo>
                    <a:pt x="20883" y="13140"/>
                    <a:pt x="20945" y="13078"/>
                    <a:pt x="20966" y="12994"/>
                  </a:cubicBezTo>
                  <a:cubicBezTo>
                    <a:pt x="20987" y="12889"/>
                    <a:pt x="21029" y="12785"/>
                    <a:pt x="21029" y="12659"/>
                  </a:cubicBezTo>
                  <a:cubicBezTo>
                    <a:pt x="21050" y="12575"/>
                    <a:pt x="20987" y="12492"/>
                    <a:pt x="20904" y="12471"/>
                  </a:cubicBezTo>
                  <a:cubicBezTo>
                    <a:pt x="20893" y="12468"/>
                    <a:pt x="20881" y="12467"/>
                    <a:pt x="20870" y="12467"/>
                  </a:cubicBezTo>
                  <a:close/>
                  <a:moveTo>
                    <a:pt x="610" y="13449"/>
                  </a:moveTo>
                  <a:cubicBezTo>
                    <a:pt x="595" y="13449"/>
                    <a:pt x="580" y="13451"/>
                    <a:pt x="566" y="13454"/>
                  </a:cubicBezTo>
                  <a:cubicBezTo>
                    <a:pt x="482" y="13475"/>
                    <a:pt x="440" y="13580"/>
                    <a:pt x="461" y="13663"/>
                  </a:cubicBezTo>
                  <a:cubicBezTo>
                    <a:pt x="482" y="13768"/>
                    <a:pt x="524" y="13894"/>
                    <a:pt x="566" y="13998"/>
                  </a:cubicBezTo>
                  <a:cubicBezTo>
                    <a:pt x="587" y="14061"/>
                    <a:pt x="650" y="14103"/>
                    <a:pt x="712" y="14103"/>
                  </a:cubicBezTo>
                  <a:lnTo>
                    <a:pt x="775" y="14103"/>
                  </a:lnTo>
                  <a:cubicBezTo>
                    <a:pt x="859" y="14061"/>
                    <a:pt x="901" y="13977"/>
                    <a:pt x="880" y="13894"/>
                  </a:cubicBezTo>
                  <a:cubicBezTo>
                    <a:pt x="838" y="13789"/>
                    <a:pt x="817" y="13684"/>
                    <a:pt x="775" y="13559"/>
                  </a:cubicBezTo>
                  <a:cubicBezTo>
                    <a:pt x="758" y="13489"/>
                    <a:pt x="683" y="13449"/>
                    <a:pt x="610" y="13449"/>
                  </a:cubicBezTo>
                  <a:close/>
                  <a:moveTo>
                    <a:pt x="20630" y="13449"/>
                  </a:moveTo>
                  <a:cubicBezTo>
                    <a:pt x="20557" y="13449"/>
                    <a:pt x="20482" y="13493"/>
                    <a:pt x="20464" y="13580"/>
                  </a:cubicBezTo>
                  <a:cubicBezTo>
                    <a:pt x="20443" y="13684"/>
                    <a:pt x="20401" y="13789"/>
                    <a:pt x="20360" y="13894"/>
                  </a:cubicBezTo>
                  <a:cubicBezTo>
                    <a:pt x="20339" y="13977"/>
                    <a:pt x="20380" y="14082"/>
                    <a:pt x="20464" y="14103"/>
                  </a:cubicBezTo>
                  <a:lnTo>
                    <a:pt x="20527" y="14103"/>
                  </a:lnTo>
                  <a:cubicBezTo>
                    <a:pt x="20590" y="14103"/>
                    <a:pt x="20673" y="14061"/>
                    <a:pt x="20694" y="13998"/>
                  </a:cubicBezTo>
                  <a:cubicBezTo>
                    <a:pt x="20715" y="13894"/>
                    <a:pt x="20757" y="13789"/>
                    <a:pt x="20799" y="13663"/>
                  </a:cubicBezTo>
                  <a:cubicBezTo>
                    <a:pt x="20820" y="13580"/>
                    <a:pt x="20778" y="13475"/>
                    <a:pt x="20673" y="13454"/>
                  </a:cubicBezTo>
                  <a:cubicBezTo>
                    <a:pt x="20659" y="13451"/>
                    <a:pt x="20645" y="13449"/>
                    <a:pt x="20630" y="13449"/>
                  </a:cubicBezTo>
                  <a:close/>
                  <a:moveTo>
                    <a:pt x="20289" y="14400"/>
                  </a:moveTo>
                  <a:cubicBezTo>
                    <a:pt x="20224" y="14400"/>
                    <a:pt x="20160" y="14439"/>
                    <a:pt x="20129" y="14500"/>
                  </a:cubicBezTo>
                  <a:cubicBezTo>
                    <a:pt x="20088" y="14605"/>
                    <a:pt x="20046" y="14710"/>
                    <a:pt x="20004" y="14814"/>
                  </a:cubicBezTo>
                  <a:cubicBezTo>
                    <a:pt x="19962" y="14898"/>
                    <a:pt x="20004" y="15003"/>
                    <a:pt x="20088" y="15044"/>
                  </a:cubicBezTo>
                  <a:lnTo>
                    <a:pt x="20150" y="15044"/>
                  </a:lnTo>
                  <a:cubicBezTo>
                    <a:pt x="20213" y="15044"/>
                    <a:pt x="20276" y="15023"/>
                    <a:pt x="20318" y="14961"/>
                  </a:cubicBezTo>
                  <a:cubicBezTo>
                    <a:pt x="20360" y="14856"/>
                    <a:pt x="20401" y="14751"/>
                    <a:pt x="20443" y="14647"/>
                  </a:cubicBezTo>
                  <a:cubicBezTo>
                    <a:pt x="20485" y="14542"/>
                    <a:pt x="20443" y="14459"/>
                    <a:pt x="20360" y="14417"/>
                  </a:cubicBezTo>
                  <a:cubicBezTo>
                    <a:pt x="20337" y="14405"/>
                    <a:pt x="20313" y="14400"/>
                    <a:pt x="20289" y="14400"/>
                  </a:cubicBezTo>
                  <a:close/>
                  <a:moveTo>
                    <a:pt x="965" y="14401"/>
                  </a:moveTo>
                  <a:cubicBezTo>
                    <a:pt x="944" y="14401"/>
                    <a:pt x="922" y="14406"/>
                    <a:pt x="901" y="14417"/>
                  </a:cubicBezTo>
                  <a:cubicBezTo>
                    <a:pt x="796" y="14459"/>
                    <a:pt x="754" y="14563"/>
                    <a:pt x="796" y="14647"/>
                  </a:cubicBezTo>
                  <a:cubicBezTo>
                    <a:pt x="838" y="14751"/>
                    <a:pt x="880" y="14856"/>
                    <a:pt x="942" y="14961"/>
                  </a:cubicBezTo>
                  <a:cubicBezTo>
                    <a:pt x="963" y="15023"/>
                    <a:pt x="1026" y="15065"/>
                    <a:pt x="1089" y="15065"/>
                  </a:cubicBezTo>
                  <a:cubicBezTo>
                    <a:pt x="1110" y="15065"/>
                    <a:pt x="1131" y="15044"/>
                    <a:pt x="1152" y="15044"/>
                  </a:cubicBezTo>
                  <a:cubicBezTo>
                    <a:pt x="1235" y="15003"/>
                    <a:pt x="1277" y="14898"/>
                    <a:pt x="1235" y="14814"/>
                  </a:cubicBezTo>
                  <a:cubicBezTo>
                    <a:pt x="1194" y="14710"/>
                    <a:pt x="1152" y="14605"/>
                    <a:pt x="1110" y="14521"/>
                  </a:cubicBezTo>
                  <a:cubicBezTo>
                    <a:pt x="1079" y="14444"/>
                    <a:pt x="1025" y="14401"/>
                    <a:pt x="965" y="14401"/>
                  </a:cubicBezTo>
                  <a:close/>
                  <a:moveTo>
                    <a:pt x="1368" y="15321"/>
                  </a:moveTo>
                  <a:cubicBezTo>
                    <a:pt x="1345" y="15321"/>
                    <a:pt x="1321" y="15326"/>
                    <a:pt x="1298" y="15337"/>
                  </a:cubicBezTo>
                  <a:cubicBezTo>
                    <a:pt x="1214" y="15379"/>
                    <a:pt x="1194" y="15484"/>
                    <a:pt x="1235" y="15567"/>
                  </a:cubicBezTo>
                  <a:cubicBezTo>
                    <a:pt x="1298" y="15672"/>
                    <a:pt x="1340" y="15777"/>
                    <a:pt x="1403" y="15881"/>
                  </a:cubicBezTo>
                  <a:cubicBezTo>
                    <a:pt x="1424" y="15923"/>
                    <a:pt x="1486" y="15965"/>
                    <a:pt x="1549" y="15965"/>
                  </a:cubicBezTo>
                  <a:cubicBezTo>
                    <a:pt x="1570" y="15965"/>
                    <a:pt x="1612" y="15965"/>
                    <a:pt x="1633" y="15944"/>
                  </a:cubicBezTo>
                  <a:cubicBezTo>
                    <a:pt x="1717" y="15902"/>
                    <a:pt x="1738" y="15798"/>
                    <a:pt x="1696" y="15714"/>
                  </a:cubicBezTo>
                  <a:cubicBezTo>
                    <a:pt x="1633" y="15609"/>
                    <a:pt x="1591" y="15526"/>
                    <a:pt x="1528" y="15421"/>
                  </a:cubicBezTo>
                  <a:cubicBezTo>
                    <a:pt x="1498" y="15360"/>
                    <a:pt x="1433" y="15321"/>
                    <a:pt x="1368" y="15321"/>
                  </a:cubicBezTo>
                  <a:close/>
                  <a:moveTo>
                    <a:pt x="19871" y="15321"/>
                  </a:moveTo>
                  <a:cubicBezTo>
                    <a:pt x="19806" y="15321"/>
                    <a:pt x="19742" y="15360"/>
                    <a:pt x="19711" y="15421"/>
                  </a:cubicBezTo>
                  <a:cubicBezTo>
                    <a:pt x="19669" y="15505"/>
                    <a:pt x="19606" y="15609"/>
                    <a:pt x="19544" y="15714"/>
                  </a:cubicBezTo>
                  <a:cubicBezTo>
                    <a:pt x="19502" y="15777"/>
                    <a:pt x="19544" y="15881"/>
                    <a:pt x="19606" y="15944"/>
                  </a:cubicBezTo>
                  <a:cubicBezTo>
                    <a:pt x="19648" y="15944"/>
                    <a:pt x="19669" y="15965"/>
                    <a:pt x="19690" y="15965"/>
                  </a:cubicBezTo>
                  <a:cubicBezTo>
                    <a:pt x="19753" y="15965"/>
                    <a:pt x="19816" y="15923"/>
                    <a:pt x="19836" y="15881"/>
                  </a:cubicBezTo>
                  <a:cubicBezTo>
                    <a:pt x="19899" y="15777"/>
                    <a:pt x="19962" y="15672"/>
                    <a:pt x="20004" y="15567"/>
                  </a:cubicBezTo>
                  <a:cubicBezTo>
                    <a:pt x="20046" y="15484"/>
                    <a:pt x="20025" y="15379"/>
                    <a:pt x="19941" y="15337"/>
                  </a:cubicBezTo>
                  <a:cubicBezTo>
                    <a:pt x="19919" y="15326"/>
                    <a:pt x="19895" y="15321"/>
                    <a:pt x="19871" y="15321"/>
                  </a:cubicBezTo>
                  <a:close/>
                  <a:moveTo>
                    <a:pt x="1910" y="16201"/>
                  </a:moveTo>
                  <a:cubicBezTo>
                    <a:pt x="1877" y="16201"/>
                    <a:pt x="1846" y="16212"/>
                    <a:pt x="1821" y="16237"/>
                  </a:cubicBezTo>
                  <a:cubicBezTo>
                    <a:pt x="1738" y="16279"/>
                    <a:pt x="1717" y="16384"/>
                    <a:pt x="1758" y="16467"/>
                  </a:cubicBezTo>
                  <a:cubicBezTo>
                    <a:pt x="1821" y="16551"/>
                    <a:pt x="1884" y="16656"/>
                    <a:pt x="1968" y="16739"/>
                  </a:cubicBezTo>
                  <a:cubicBezTo>
                    <a:pt x="1989" y="16802"/>
                    <a:pt x="2051" y="16823"/>
                    <a:pt x="2093" y="16823"/>
                  </a:cubicBezTo>
                  <a:cubicBezTo>
                    <a:pt x="2135" y="16823"/>
                    <a:pt x="2177" y="16802"/>
                    <a:pt x="2198" y="16781"/>
                  </a:cubicBezTo>
                  <a:cubicBezTo>
                    <a:pt x="2282" y="16739"/>
                    <a:pt x="2302" y="16635"/>
                    <a:pt x="2240" y="16551"/>
                  </a:cubicBezTo>
                  <a:cubicBezTo>
                    <a:pt x="2177" y="16467"/>
                    <a:pt x="2114" y="16363"/>
                    <a:pt x="2051" y="16279"/>
                  </a:cubicBezTo>
                  <a:cubicBezTo>
                    <a:pt x="2013" y="16228"/>
                    <a:pt x="1960" y="16201"/>
                    <a:pt x="1910" y="16201"/>
                  </a:cubicBezTo>
                  <a:close/>
                  <a:moveTo>
                    <a:pt x="19351" y="16195"/>
                  </a:moveTo>
                  <a:cubicBezTo>
                    <a:pt x="19292" y="16195"/>
                    <a:pt x="19237" y="16223"/>
                    <a:pt x="19209" y="16279"/>
                  </a:cubicBezTo>
                  <a:lnTo>
                    <a:pt x="19020" y="16551"/>
                  </a:lnTo>
                  <a:cubicBezTo>
                    <a:pt x="18958" y="16614"/>
                    <a:pt x="18979" y="16718"/>
                    <a:pt x="19062" y="16781"/>
                  </a:cubicBezTo>
                  <a:cubicBezTo>
                    <a:pt x="19083" y="16802"/>
                    <a:pt x="19125" y="16802"/>
                    <a:pt x="19146" y="16823"/>
                  </a:cubicBezTo>
                  <a:cubicBezTo>
                    <a:pt x="19209" y="16823"/>
                    <a:pt x="19251" y="16781"/>
                    <a:pt x="19292" y="16739"/>
                  </a:cubicBezTo>
                  <a:cubicBezTo>
                    <a:pt x="19355" y="16656"/>
                    <a:pt x="19418" y="16551"/>
                    <a:pt x="19481" y="16467"/>
                  </a:cubicBezTo>
                  <a:cubicBezTo>
                    <a:pt x="19544" y="16384"/>
                    <a:pt x="19523" y="16279"/>
                    <a:pt x="19439" y="16216"/>
                  </a:cubicBezTo>
                  <a:cubicBezTo>
                    <a:pt x="19411" y="16202"/>
                    <a:pt x="19381" y="16195"/>
                    <a:pt x="19351" y="16195"/>
                  </a:cubicBezTo>
                  <a:close/>
                  <a:moveTo>
                    <a:pt x="2502" y="17015"/>
                  </a:moveTo>
                  <a:cubicBezTo>
                    <a:pt x="2467" y="17015"/>
                    <a:pt x="2433" y="17027"/>
                    <a:pt x="2407" y="17053"/>
                  </a:cubicBezTo>
                  <a:cubicBezTo>
                    <a:pt x="2323" y="17116"/>
                    <a:pt x="2323" y="17220"/>
                    <a:pt x="2365" y="17283"/>
                  </a:cubicBezTo>
                  <a:cubicBezTo>
                    <a:pt x="2449" y="17388"/>
                    <a:pt x="2512" y="17472"/>
                    <a:pt x="2595" y="17555"/>
                  </a:cubicBezTo>
                  <a:cubicBezTo>
                    <a:pt x="2637" y="17597"/>
                    <a:pt x="2679" y="17618"/>
                    <a:pt x="2721" y="17618"/>
                  </a:cubicBezTo>
                  <a:cubicBezTo>
                    <a:pt x="2763" y="17618"/>
                    <a:pt x="2805" y="17597"/>
                    <a:pt x="2847" y="17576"/>
                  </a:cubicBezTo>
                  <a:cubicBezTo>
                    <a:pt x="2909" y="17513"/>
                    <a:pt x="2909" y="17409"/>
                    <a:pt x="2847" y="17346"/>
                  </a:cubicBezTo>
                  <a:cubicBezTo>
                    <a:pt x="2784" y="17241"/>
                    <a:pt x="2700" y="17179"/>
                    <a:pt x="2637" y="17074"/>
                  </a:cubicBezTo>
                  <a:cubicBezTo>
                    <a:pt x="2601" y="17038"/>
                    <a:pt x="2550" y="17015"/>
                    <a:pt x="2502" y="17015"/>
                  </a:cubicBezTo>
                  <a:close/>
                  <a:moveTo>
                    <a:pt x="18752" y="17015"/>
                  </a:moveTo>
                  <a:cubicBezTo>
                    <a:pt x="18700" y="17015"/>
                    <a:pt x="18647" y="17038"/>
                    <a:pt x="18623" y="17074"/>
                  </a:cubicBezTo>
                  <a:cubicBezTo>
                    <a:pt x="18539" y="17158"/>
                    <a:pt x="18476" y="17241"/>
                    <a:pt x="18393" y="17325"/>
                  </a:cubicBezTo>
                  <a:cubicBezTo>
                    <a:pt x="18351" y="17409"/>
                    <a:pt x="18351" y="17513"/>
                    <a:pt x="18414" y="17576"/>
                  </a:cubicBezTo>
                  <a:cubicBezTo>
                    <a:pt x="18456" y="17597"/>
                    <a:pt x="18497" y="17618"/>
                    <a:pt x="18539" y="17618"/>
                  </a:cubicBezTo>
                  <a:cubicBezTo>
                    <a:pt x="18581" y="17618"/>
                    <a:pt x="18623" y="17597"/>
                    <a:pt x="18665" y="17555"/>
                  </a:cubicBezTo>
                  <a:cubicBezTo>
                    <a:pt x="18728" y="17472"/>
                    <a:pt x="18811" y="17367"/>
                    <a:pt x="18874" y="17283"/>
                  </a:cubicBezTo>
                  <a:cubicBezTo>
                    <a:pt x="18937" y="17220"/>
                    <a:pt x="18937" y="17116"/>
                    <a:pt x="18853" y="17053"/>
                  </a:cubicBezTo>
                  <a:cubicBezTo>
                    <a:pt x="18827" y="17027"/>
                    <a:pt x="18789" y="17015"/>
                    <a:pt x="18752" y="17015"/>
                  </a:cubicBezTo>
                  <a:close/>
                  <a:moveTo>
                    <a:pt x="3181" y="17780"/>
                  </a:moveTo>
                  <a:cubicBezTo>
                    <a:pt x="3134" y="17780"/>
                    <a:pt x="3087" y="17796"/>
                    <a:pt x="3056" y="17827"/>
                  </a:cubicBezTo>
                  <a:cubicBezTo>
                    <a:pt x="2993" y="17890"/>
                    <a:pt x="2993" y="17995"/>
                    <a:pt x="3056" y="18057"/>
                  </a:cubicBezTo>
                  <a:cubicBezTo>
                    <a:pt x="3139" y="18141"/>
                    <a:pt x="3223" y="18225"/>
                    <a:pt x="3307" y="18308"/>
                  </a:cubicBezTo>
                  <a:cubicBezTo>
                    <a:pt x="3349" y="18329"/>
                    <a:pt x="3391" y="18350"/>
                    <a:pt x="3432" y="18350"/>
                  </a:cubicBezTo>
                  <a:cubicBezTo>
                    <a:pt x="3474" y="18350"/>
                    <a:pt x="3516" y="18329"/>
                    <a:pt x="3537" y="18308"/>
                  </a:cubicBezTo>
                  <a:cubicBezTo>
                    <a:pt x="3621" y="18225"/>
                    <a:pt x="3600" y="18120"/>
                    <a:pt x="3537" y="18057"/>
                  </a:cubicBezTo>
                  <a:cubicBezTo>
                    <a:pt x="3453" y="17995"/>
                    <a:pt x="3370" y="17911"/>
                    <a:pt x="3307" y="17827"/>
                  </a:cubicBezTo>
                  <a:cubicBezTo>
                    <a:pt x="3275" y="17796"/>
                    <a:pt x="3228" y="17780"/>
                    <a:pt x="3181" y="17780"/>
                  </a:cubicBezTo>
                  <a:close/>
                  <a:moveTo>
                    <a:pt x="18077" y="17772"/>
                  </a:moveTo>
                  <a:cubicBezTo>
                    <a:pt x="18033" y="17772"/>
                    <a:pt x="17987" y="17794"/>
                    <a:pt x="17953" y="17827"/>
                  </a:cubicBezTo>
                  <a:cubicBezTo>
                    <a:pt x="17870" y="17890"/>
                    <a:pt x="17786" y="17974"/>
                    <a:pt x="17702" y="18057"/>
                  </a:cubicBezTo>
                  <a:cubicBezTo>
                    <a:pt x="17639" y="18120"/>
                    <a:pt x="17639" y="18225"/>
                    <a:pt x="17702" y="18288"/>
                  </a:cubicBezTo>
                  <a:cubicBezTo>
                    <a:pt x="17744" y="18329"/>
                    <a:pt x="17786" y="18350"/>
                    <a:pt x="17828" y="18350"/>
                  </a:cubicBezTo>
                  <a:cubicBezTo>
                    <a:pt x="17870" y="18350"/>
                    <a:pt x="17912" y="18329"/>
                    <a:pt x="17953" y="18288"/>
                  </a:cubicBezTo>
                  <a:cubicBezTo>
                    <a:pt x="18037" y="18225"/>
                    <a:pt x="18121" y="18141"/>
                    <a:pt x="18184" y="18057"/>
                  </a:cubicBezTo>
                  <a:cubicBezTo>
                    <a:pt x="18267" y="17995"/>
                    <a:pt x="18267" y="17890"/>
                    <a:pt x="18184" y="17827"/>
                  </a:cubicBezTo>
                  <a:cubicBezTo>
                    <a:pt x="18154" y="17788"/>
                    <a:pt x="18116" y="17772"/>
                    <a:pt x="18077" y="17772"/>
                  </a:cubicBezTo>
                  <a:close/>
                  <a:moveTo>
                    <a:pt x="17316" y="18459"/>
                  </a:moveTo>
                  <a:cubicBezTo>
                    <a:pt x="17281" y="18459"/>
                    <a:pt x="17247" y="18471"/>
                    <a:pt x="17221" y="18497"/>
                  </a:cubicBezTo>
                  <a:cubicBezTo>
                    <a:pt x="17137" y="18560"/>
                    <a:pt x="17054" y="18643"/>
                    <a:pt x="16949" y="18706"/>
                  </a:cubicBezTo>
                  <a:cubicBezTo>
                    <a:pt x="16886" y="18769"/>
                    <a:pt x="16865" y="18873"/>
                    <a:pt x="16928" y="18936"/>
                  </a:cubicBezTo>
                  <a:cubicBezTo>
                    <a:pt x="16970" y="18978"/>
                    <a:pt x="17012" y="18999"/>
                    <a:pt x="17054" y="18999"/>
                  </a:cubicBezTo>
                  <a:cubicBezTo>
                    <a:pt x="17095" y="18999"/>
                    <a:pt x="17137" y="18999"/>
                    <a:pt x="17179" y="18978"/>
                  </a:cubicBezTo>
                  <a:cubicBezTo>
                    <a:pt x="17263" y="18894"/>
                    <a:pt x="17347" y="18832"/>
                    <a:pt x="17430" y="18748"/>
                  </a:cubicBezTo>
                  <a:cubicBezTo>
                    <a:pt x="17514" y="18685"/>
                    <a:pt x="17514" y="18580"/>
                    <a:pt x="17451" y="18518"/>
                  </a:cubicBezTo>
                  <a:cubicBezTo>
                    <a:pt x="17415" y="18481"/>
                    <a:pt x="17364" y="18459"/>
                    <a:pt x="17316" y="18459"/>
                  </a:cubicBezTo>
                  <a:close/>
                  <a:moveTo>
                    <a:pt x="3936" y="18459"/>
                  </a:moveTo>
                  <a:cubicBezTo>
                    <a:pt x="3882" y="18459"/>
                    <a:pt x="3825" y="18481"/>
                    <a:pt x="3788" y="18518"/>
                  </a:cubicBezTo>
                  <a:cubicBezTo>
                    <a:pt x="3746" y="18601"/>
                    <a:pt x="3746" y="18706"/>
                    <a:pt x="3809" y="18769"/>
                  </a:cubicBezTo>
                  <a:cubicBezTo>
                    <a:pt x="3914" y="18832"/>
                    <a:pt x="3997" y="18915"/>
                    <a:pt x="4081" y="18978"/>
                  </a:cubicBezTo>
                  <a:cubicBezTo>
                    <a:pt x="4123" y="18999"/>
                    <a:pt x="4165" y="19020"/>
                    <a:pt x="4186" y="19020"/>
                  </a:cubicBezTo>
                  <a:cubicBezTo>
                    <a:pt x="4248" y="19020"/>
                    <a:pt x="4290" y="18999"/>
                    <a:pt x="4332" y="18957"/>
                  </a:cubicBezTo>
                  <a:cubicBezTo>
                    <a:pt x="4374" y="18873"/>
                    <a:pt x="4374" y="18769"/>
                    <a:pt x="4290" y="18706"/>
                  </a:cubicBezTo>
                  <a:cubicBezTo>
                    <a:pt x="4207" y="18643"/>
                    <a:pt x="4123" y="18580"/>
                    <a:pt x="4039" y="18497"/>
                  </a:cubicBezTo>
                  <a:cubicBezTo>
                    <a:pt x="4013" y="18471"/>
                    <a:pt x="3976" y="18459"/>
                    <a:pt x="3936" y="18459"/>
                  </a:cubicBezTo>
                  <a:close/>
                  <a:moveTo>
                    <a:pt x="4741" y="19082"/>
                  </a:moveTo>
                  <a:cubicBezTo>
                    <a:pt x="4684" y="19082"/>
                    <a:pt x="4631" y="19105"/>
                    <a:pt x="4604" y="19145"/>
                  </a:cubicBezTo>
                  <a:cubicBezTo>
                    <a:pt x="4541" y="19229"/>
                    <a:pt x="4562" y="19334"/>
                    <a:pt x="4646" y="19376"/>
                  </a:cubicBezTo>
                  <a:cubicBezTo>
                    <a:pt x="4730" y="19438"/>
                    <a:pt x="4834" y="19522"/>
                    <a:pt x="4918" y="19564"/>
                  </a:cubicBezTo>
                  <a:cubicBezTo>
                    <a:pt x="4960" y="19585"/>
                    <a:pt x="4981" y="19606"/>
                    <a:pt x="5023" y="19606"/>
                  </a:cubicBezTo>
                  <a:cubicBezTo>
                    <a:pt x="5085" y="19606"/>
                    <a:pt x="5127" y="19564"/>
                    <a:pt x="5169" y="19522"/>
                  </a:cubicBezTo>
                  <a:cubicBezTo>
                    <a:pt x="5211" y="19438"/>
                    <a:pt x="5190" y="19334"/>
                    <a:pt x="5106" y="19292"/>
                  </a:cubicBezTo>
                  <a:cubicBezTo>
                    <a:pt x="5023" y="19229"/>
                    <a:pt x="4918" y="19166"/>
                    <a:pt x="4834" y="19104"/>
                  </a:cubicBezTo>
                  <a:cubicBezTo>
                    <a:pt x="4805" y="19089"/>
                    <a:pt x="4772" y="19082"/>
                    <a:pt x="4741" y="19082"/>
                  </a:cubicBezTo>
                  <a:close/>
                  <a:moveTo>
                    <a:pt x="16521" y="19067"/>
                  </a:moveTo>
                  <a:cubicBezTo>
                    <a:pt x="16485" y="19067"/>
                    <a:pt x="16451" y="19079"/>
                    <a:pt x="16426" y="19104"/>
                  </a:cubicBezTo>
                  <a:cubicBezTo>
                    <a:pt x="16321" y="19166"/>
                    <a:pt x="16238" y="19229"/>
                    <a:pt x="16154" y="19292"/>
                  </a:cubicBezTo>
                  <a:cubicBezTo>
                    <a:pt x="16070" y="19334"/>
                    <a:pt x="16049" y="19438"/>
                    <a:pt x="16091" y="19522"/>
                  </a:cubicBezTo>
                  <a:cubicBezTo>
                    <a:pt x="16133" y="19564"/>
                    <a:pt x="16175" y="19606"/>
                    <a:pt x="16238" y="19606"/>
                  </a:cubicBezTo>
                  <a:cubicBezTo>
                    <a:pt x="16259" y="19606"/>
                    <a:pt x="16300" y="19585"/>
                    <a:pt x="16321" y="19564"/>
                  </a:cubicBezTo>
                  <a:cubicBezTo>
                    <a:pt x="16426" y="19501"/>
                    <a:pt x="16531" y="19438"/>
                    <a:pt x="16614" y="19376"/>
                  </a:cubicBezTo>
                  <a:cubicBezTo>
                    <a:pt x="16698" y="19334"/>
                    <a:pt x="16719" y="19229"/>
                    <a:pt x="16656" y="19145"/>
                  </a:cubicBezTo>
                  <a:cubicBezTo>
                    <a:pt x="16631" y="19095"/>
                    <a:pt x="16575" y="19067"/>
                    <a:pt x="16521" y="19067"/>
                  </a:cubicBezTo>
                  <a:close/>
                  <a:moveTo>
                    <a:pt x="5598" y="19606"/>
                  </a:moveTo>
                  <a:cubicBezTo>
                    <a:pt x="5543" y="19606"/>
                    <a:pt x="5483" y="19634"/>
                    <a:pt x="5441" y="19689"/>
                  </a:cubicBezTo>
                  <a:cubicBezTo>
                    <a:pt x="5399" y="19773"/>
                    <a:pt x="5441" y="19878"/>
                    <a:pt x="5525" y="19920"/>
                  </a:cubicBezTo>
                  <a:cubicBezTo>
                    <a:pt x="5608" y="19982"/>
                    <a:pt x="5713" y="20024"/>
                    <a:pt x="5818" y="20087"/>
                  </a:cubicBezTo>
                  <a:cubicBezTo>
                    <a:pt x="5839" y="20087"/>
                    <a:pt x="5880" y="20108"/>
                    <a:pt x="5901" y="20108"/>
                  </a:cubicBezTo>
                  <a:cubicBezTo>
                    <a:pt x="5964" y="20108"/>
                    <a:pt x="6027" y="20066"/>
                    <a:pt x="6048" y="20003"/>
                  </a:cubicBezTo>
                  <a:cubicBezTo>
                    <a:pt x="6090" y="19920"/>
                    <a:pt x="6048" y="19815"/>
                    <a:pt x="5964" y="19773"/>
                  </a:cubicBezTo>
                  <a:cubicBezTo>
                    <a:pt x="5880" y="19731"/>
                    <a:pt x="5776" y="19689"/>
                    <a:pt x="5671" y="19627"/>
                  </a:cubicBezTo>
                  <a:cubicBezTo>
                    <a:pt x="5650" y="19613"/>
                    <a:pt x="5625" y="19606"/>
                    <a:pt x="5598" y="19606"/>
                  </a:cubicBezTo>
                  <a:close/>
                  <a:moveTo>
                    <a:pt x="15656" y="19606"/>
                  </a:moveTo>
                  <a:cubicBezTo>
                    <a:pt x="15626" y="19606"/>
                    <a:pt x="15596" y="19613"/>
                    <a:pt x="15568" y="19627"/>
                  </a:cubicBezTo>
                  <a:cubicBezTo>
                    <a:pt x="15463" y="19669"/>
                    <a:pt x="15380" y="19731"/>
                    <a:pt x="15275" y="19773"/>
                  </a:cubicBezTo>
                  <a:cubicBezTo>
                    <a:pt x="15191" y="19815"/>
                    <a:pt x="15150" y="19920"/>
                    <a:pt x="15191" y="20003"/>
                  </a:cubicBezTo>
                  <a:cubicBezTo>
                    <a:pt x="15233" y="20066"/>
                    <a:pt x="15296" y="20108"/>
                    <a:pt x="15359" y="20108"/>
                  </a:cubicBezTo>
                  <a:cubicBezTo>
                    <a:pt x="15380" y="20108"/>
                    <a:pt x="15401" y="20087"/>
                    <a:pt x="15422" y="20087"/>
                  </a:cubicBezTo>
                  <a:cubicBezTo>
                    <a:pt x="15526" y="20024"/>
                    <a:pt x="15631" y="19982"/>
                    <a:pt x="15735" y="19920"/>
                  </a:cubicBezTo>
                  <a:cubicBezTo>
                    <a:pt x="15819" y="19878"/>
                    <a:pt x="15840" y="19773"/>
                    <a:pt x="15798" y="19689"/>
                  </a:cubicBezTo>
                  <a:cubicBezTo>
                    <a:pt x="15770" y="19634"/>
                    <a:pt x="15715" y="19606"/>
                    <a:pt x="15656" y="19606"/>
                  </a:cubicBezTo>
                  <a:close/>
                  <a:moveTo>
                    <a:pt x="6501" y="20050"/>
                  </a:moveTo>
                  <a:cubicBezTo>
                    <a:pt x="6437" y="20050"/>
                    <a:pt x="6377" y="20089"/>
                    <a:pt x="6362" y="20150"/>
                  </a:cubicBezTo>
                  <a:cubicBezTo>
                    <a:pt x="6320" y="20233"/>
                    <a:pt x="6362" y="20338"/>
                    <a:pt x="6445" y="20380"/>
                  </a:cubicBezTo>
                  <a:cubicBezTo>
                    <a:pt x="6550" y="20422"/>
                    <a:pt x="6655" y="20464"/>
                    <a:pt x="6759" y="20505"/>
                  </a:cubicBezTo>
                  <a:lnTo>
                    <a:pt x="6822" y="20505"/>
                  </a:lnTo>
                  <a:cubicBezTo>
                    <a:pt x="6885" y="20505"/>
                    <a:pt x="6948" y="20485"/>
                    <a:pt x="6989" y="20401"/>
                  </a:cubicBezTo>
                  <a:cubicBezTo>
                    <a:pt x="7010" y="20317"/>
                    <a:pt x="6968" y="20213"/>
                    <a:pt x="6885" y="20192"/>
                  </a:cubicBezTo>
                  <a:cubicBezTo>
                    <a:pt x="6780" y="20150"/>
                    <a:pt x="6676" y="20108"/>
                    <a:pt x="6571" y="20066"/>
                  </a:cubicBezTo>
                  <a:cubicBezTo>
                    <a:pt x="6548" y="20055"/>
                    <a:pt x="6525" y="20050"/>
                    <a:pt x="6501" y="20050"/>
                  </a:cubicBezTo>
                  <a:close/>
                  <a:moveTo>
                    <a:pt x="14739" y="20050"/>
                  </a:moveTo>
                  <a:cubicBezTo>
                    <a:pt x="14715" y="20050"/>
                    <a:pt x="14691" y="20055"/>
                    <a:pt x="14668" y="20066"/>
                  </a:cubicBezTo>
                  <a:cubicBezTo>
                    <a:pt x="14564" y="20108"/>
                    <a:pt x="14459" y="20150"/>
                    <a:pt x="14354" y="20192"/>
                  </a:cubicBezTo>
                  <a:cubicBezTo>
                    <a:pt x="14271" y="20213"/>
                    <a:pt x="14229" y="20317"/>
                    <a:pt x="14271" y="20401"/>
                  </a:cubicBezTo>
                  <a:cubicBezTo>
                    <a:pt x="14292" y="20485"/>
                    <a:pt x="14354" y="20505"/>
                    <a:pt x="14417" y="20505"/>
                  </a:cubicBezTo>
                  <a:lnTo>
                    <a:pt x="14480" y="20505"/>
                  </a:lnTo>
                  <a:cubicBezTo>
                    <a:pt x="14585" y="20464"/>
                    <a:pt x="14710" y="20422"/>
                    <a:pt x="14815" y="20380"/>
                  </a:cubicBezTo>
                  <a:cubicBezTo>
                    <a:pt x="14899" y="20338"/>
                    <a:pt x="14940" y="20233"/>
                    <a:pt x="14899" y="20150"/>
                  </a:cubicBezTo>
                  <a:cubicBezTo>
                    <a:pt x="14868" y="20089"/>
                    <a:pt x="14804" y="20050"/>
                    <a:pt x="14739" y="20050"/>
                  </a:cubicBezTo>
                  <a:close/>
                  <a:moveTo>
                    <a:pt x="7445" y="20406"/>
                  </a:moveTo>
                  <a:cubicBezTo>
                    <a:pt x="7380" y="20406"/>
                    <a:pt x="7319" y="20449"/>
                    <a:pt x="7303" y="20526"/>
                  </a:cubicBezTo>
                  <a:cubicBezTo>
                    <a:pt x="7261" y="20610"/>
                    <a:pt x="7324" y="20694"/>
                    <a:pt x="7408" y="20736"/>
                  </a:cubicBezTo>
                  <a:cubicBezTo>
                    <a:pt x="7512" y="20757"/>
                    <a:pt x="7617" y="20798"/>
                    <a:pt x="7743" y="20840"/>
                  </a:cubicBezTo>
                  <a:lnTo>
                    <a:pt x="7784" y="20840"/>
                  </a:lnTo>
                  <a:cubicBezTo>
                    <a:pt x="7847" y="20840"/>
                    <a:pt x="7931" y="20798"/>
                    <a:pt x="7952" y="20715"/>
                  </a:cubicBezTo>
                  <a:cubicBezTo>
                    <a:pt x="7973" y="20631"/>
                    <a:pt x="7910" y="20526"/>
                    <a:pt x="7826" y="20505"/>
                  </a:cubicBezTo>
                  <a:cubicBezTo>
                    <a:pt x="7722" y="20485"/>
                    <a:pt x="7617" y="20443"/>
                    <a:pt x="7512" y="20422"/>
                  </a:cubicBezTo>
                  <a:cubicBezTo>
                    <a:pt x="7491" y="20411"/>
                    <a:pt x="7468" y="20406"/>
                    <a:pt x="7445" y="20406"/>
                  </a:cubicBezTo>
                  <a:close/>
                  <a:moveTo>
                    <a:pt x="13792" y="20408"/>
                  </a:moveTo>
                  <a:cubicBezTo>
                    <a:pt x="13772" y="20408"/>
                    <a:pt x="13750" y="20413"/>
                    <a:pt x="13727" y="20422"/>
                  </a:cubicBezTo>
                  <a:cubicBezTo>
                    <a:pt x="13622" y="20443"/>
                    <a:pt x="13518" y="20485"/>
                    <a:pt x="13413" y="20505"/>
                  </a:cubicBezTo>
                  <a:cubicBezTo>
                    <a:pt x="13329" y="20526"/>
                    <a:pt x="13266" y="20631"/>
                    <a:pt x="13308" y="20715"/>
                  </a:cubicBezTo>
                  <a:cubicBezTo>
                    <a:pt x="13329" y="20798"/>
                    <a:pt x="13392" y="20840"/>
                    <a:pt x="13455" y="20840"/>
                  </a:cubicBezTo>
                  <a:lnTo>
                    <a:pt x="13518" y="20840"/>
                  </a:lnTo>
                  <a:cubicBezTo>
                    <a:pt x="13622" y="20798"/>
                    <a:pt x="13727" y="20777"/>
                    <a:pt x="13831" y="20736"/>
                  </a:cubicBezTo>
                  <a:cubicBezTo>
                    <a:pt x="13936" y="20715"/>
                    <a:pt x="13978" y="20610"/>
                    <a:pt x="13957" y="20526"/>
                  </a:cubicBezTo>
                  <a:cubicBezTo>
                    <a:pt x="13924" y="20461"/>
                    <a:pt x="13866" y="20408"/>
                    <a:pt x="13792" y="20408"/>
                  </a:cubicBezTo>
                  <a:close/>
                  <a:moveTo>
                    <a:pt x="8441" y="20669"/>
                  </a:moveTo>
                  <a:cubicBezTo>
                    <a:pt x="8366" y="20669"/>
                    <a:pt x="8287" y="20726"/>
                    <a:pt x="8287" y="20798"/>
                  </a:cubicBezTo>
                  <a:cubicBezTo>
                    <a:pt x="8266" y="20882"/>
                    <a:pt x="8308" y="20987"/>
                    <a:pt x="8412" y="21008"/>
                  </a:cubicBezTo>
                  <a:cubicBezTo>
                    <a:pt x="8517" y="21029"/>
                    <a:pt x="8621" y="21049"/>
                    <a:pt x="8747" y="21070"/>
                  </a:cubicBezTo>
                  <a:lnTo>
                    <a:pt x="8768" y="21070"/>
                  </a:lnTo>
                  <a:cubicBezTo>
                    <a:pt x="8852" y="21070"/>
                    <a:pt x="8935" y="21008"/>
                    <a:pt x="8935" y="20924"/>
                  </a:cubicBezTo>
                  <a:cubicBezTo>
                    <a:pt x="8956" y="20840"/>
                    <a:pt x="8893" y="20736"/>
                    <a:pt x="8810" y="20736"/>
                  </a:cubicBezTo>
                  <a:cubicBezTo>
                    <a:pt x="8684" y="20715"/>
                    <a:pt x="8580" y="20694"/>
                    <a:pt x="8475" y="20673"/>
                  </a:cubicBezTo>
                  <a:cubicBezTo>
                    <a:pt x="8464" y="20670"/>
                    <a:pt x="8453" y="20669"/>
                    <a:pt x="8441" y="20669"/>
                  </a:cubicBezTo>
                  <a:close/>
                  <a:moveTo>
                    <a:pt x="12804" y="20669"/>
                  </a:moveTo>
                  <a:cubicBezTo>
                    <a:pt x="12791" y="20669"/>
                    <a:pt x="12778" y="20670"/>
                    <a:pt x="12764" y="20673"/>
                  </a:cubicBezTo>
                  <a:cubicBezTo>
                    <a:pt x="12660" y="20694"/>
                    <a:pt x="12555" y="20715"/>
                    <a:pt x="12450" y="20736"/>
                  </a:cubicBezTo>
                  <a:cubicBezTo>
                    <a:pt x="12346" y="20736"/>
                    <a:pt x="12283" y="20840"/>
                    <a:pt x="12304" y="20924"/>
                  </a:cubicBezTo>
                  <a:cubicBezTo>
                    <a:pt x="12325" y="21008"/>
                    <a:pt x="12388" y="21070"/>
                    <a:pt x="12471" y="21070"/>
                  </a:cubicBezTo>
                  <a:lnTo>
                    <a:pt x="12513" y="21070"/>
                  </a:lnTo>
                  <a:cubicBezTo>
                    <a:pt x="12618" y="21049"/>
                    <a:pt x="12722" y="21029"/>
                    <a:pt x="12848" y="21008"/>
                  </a:cubicBezTo>
                  <a:cubicBezTo>
                    <a:pt x="12932" y="20987"/>
                    <a:pt x="12994" y="20882"/>
                    <a:pt x="12974" y="20798"/>
                  </a:cubicBezTo>
                  <a:cubicBezTo>
                    <a:pt x="12955" y="20726"/>
                    <a:pt x="12890" y="20669"/>
                    <a:pt x="12804" y="20669"/>
                  </a:cubicBezTo>
                  <a:close/>
                  <a:moveTo>
                    <a:pt x="9458" y="20819"/>
                  </a:moveTo>
                  <a:cubicBezTo>
                    <a:pt x="9375" y="20819"/>
                    <a:pt x="9291" y="20882"/>
                    <a:pt x="9270" y="20966"/>
                  </a:cubicBezTo>
                  <a:cubicBezTo>
                    <a:pt x="9270" y="21070"/>
                    <a:pt x="9333" y="21154"/>
                    <a:pt x="9417" y="21154"/>
                  </a:cubicBezTo>
                  <a:cubicBezTo>
                    <a:pt x="9542" y="21175"/>
                    <a:pt x="9647" y="21175"/>
                    <a:pt x="9772" y="21196"/>
                  </a:cubicBezTo>
                  <a:cubicBezTo>
                    <a:pt x="9856" y="21196"/>
                    <a:pt x="9940" y="21133"/>
                    <a:pt x="9940" y="21049"/>
                  </a:cubicBezTo>
                  <a:cubicBezTo>
                    <a:pt x="9961" y="20945"/>
                    <a:pt x="9877" y="20861"/>
                    <a:pt x="9793" y="20861"/>
                  </a:cubicBezTo>
                  <a:cubicBezTo>
                    <a:pt x="9668" y="20840"/>
                    <a:pt x="9563" y="20840"/>
                    <a:pt x="9458" y="20819"/>
                  </a:cubicBezTo>
                  <a:close/>
                  <a:moveTo>
                    <a:pt x="11781" y="20819"/>
                  </a:moveTo>
                  <a:cubicBezTo>
                    <a:pt x="11676" y="20840"/>
                    <a:pt x="11572" y="20840"/>
                    <a:pt x="11446" y="20861"/>
                  </a:cubicBezTo>
                  <a:cubicBezTo>
                    <a:pt x="11362" y="20861"/>
                    <a:pt x="11300" y="20945"/>
                    <a:pt x="11300" y="21049"/>
                  </a:cubicBezTo>
                  <a:cubicBezTo>
                    <a:pt x="11300" y="21133"/>
                    <a:pt x="11383" y="21196"/>
                    <a:pt x="11467" y="21196"/>
                  </a:cubicBezTo>
                  <a:lnTo>
                    <a:pt x="11488" y="21196"/>
                  </a:lnTo>
                  <a:cubicBezTo>
                    <a:pt x="11593" y="21196"/>
                    <a:pt x="11718" y="21175"/>
                    <a:pt x="11823" y="21175"/>
                  </a:cubicBezTo>
                  <a:cubicBezTo>
                    <a:pt x="11927" y="21154"/>
                    <a:pt x="11990" y="21070"/>
                    <a:pt x="11969" y="20966"/>
                  </a:cubicBezTo>
                  <a:cubicBezTo>
                    <a:pt x="11969" y="20882"/>
                    <a:pt x="11886" y="20819"/>
                    <a:pt x="11781" y="20819"/>
                  </a:cubicBezTo>
                  <a:close/>
                  <a:moveTo>
                    <a:pt x="10463" y="20882"/>
                  </a:moveTo>
                  <a:cubicBezTo>
                    <a:pt x="10358" y="20882"/>
                    <a:pt x="10295" y="20966"/>
                    <a:pt x="10274" y="21049"/>
                  </a:cubicBezTo>
                  <a:cubicBezTo>
                    <a:pt x="10274" y="21154"/>
                    <a:pt x="10358" y="21238"/>
                    <a:pt x="10442" y="21238"/>
                  </a:cubicBezTo>
                  <a:lnTo>
                    <a:pt x="10797" y="21238"/>
                  </a:lnTo>
                  <a:cubicBezTo>
                    <a:pt x="10881" y="21217"/>
                    <a:pt x="10965" y="21154"/>
                    <a:pt x="10965" y="21049"/>
                  </a:cubicBezTo>
                  <a:cubicBezTo>
                    <a:pt x="10965" y="20966"/>
                    <a:pt x="10881" y="20882"/>
                    <a:pt x="10797" y="208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017575" y="3148562"/>
              <a:ext cx="182899" cy="103655"/>
            </a:xfrm>
            <a:custGeom>
              <a:rect b="b" l="l" r="r" t="t"/>
              <a:pathLst>
                <a:path extrusionOk="0" h="4981" w="8789">
                  <a:moveTo>
                    <a:pt x="670" y="0"/>
                  </a:moveTo>
                  <a:cubicBezTo>
                    <a:pt x="251" y="0"/>
                    <a:pt x="21" y="481"/>
                    <a:pt x="272" y="795"/>
                  </a:cubicBezTo>
                  <a:lnTo>
                    <a:pt x="1360" y="2176"/>
                  </a:lnTo>
                  <a:cubicBezTo>
                    <a:pt x="1507" y="2365"/>
                    <a:pt x="1507" y="2616"/>
                    <a:pt x="1360" y="2783"/>
                  </a:cubicBezTo>
                  <a:lnTo>
                    <a:pt x="251" y="4164"/>
                  </a:lnTo>
                  <a:cubicBezTo>
                    <a:pt x="0" y="4478"/>
                    <a:pt x="230" y="4938"/>
                    <a:pt x="628" y="4938"/>
                  </a:cubicBezTo>
                  <a:lnTo>
                    <a:pt x="7658" y="4980"/>
                  </a:lnTo>
                  <a:cubicBezTo>
                    <a:pt x="7670" y="4980"/>
                    <a:pt x="7683" y="4981"/>
                    <a:pt x="7695" y="4981"/>
                  </a:cubicBezTo>
                  <a:cubicBezTo>
                    <a:pt x="8284" y="4981"/>
                    <a:pt x="8747" y="4487"/>
                    <a:pt x="8767" y="3913"/>
                  </a:cubicBezTo>
                  <a:lnTo>
                    <a:pt x="8767" y="1151"/>
                  </a:lnTo>
                  <a:cubicBezTo>
                    <a:pt x="8788" y="544"/>
                    <a:pt x="8286" y="63"/>
                    <a:pt x="7679" y="63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139479" y="3149873"/>
              <a:ext cx="60994" cy="31361"/>
            </a:xfrm>
            <a:custGeom>
              <a:rect b="b" l="l" r="r" t="t"/>
              <a:pathLst>
                <a:path extrusionOk="0" h="1507" w="2931">
                  <a:moveTo>
                    <a:pt x="1884" y="0"/>
                  </a:moveTo>
                  <a:lnTo>
                    <a:pt x="1" y="1486"/>
                  </a:lnTo>
                  <a:lnTo>
                    <a:pt x="2909" y="1507"/>
                  </a:lnTo>
                  <a:lnTo>
                    <a:pt x="2909" y="1088"/>
                  </a:lnTo>
                  <a:cubicBezTo>
                    <a:pt x="2930" y="502"/>
                    <a:pt x="2470" y="21"/>
                    <a:pt x="1884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542693" y="3152453"/>
              <a:ext cx="182878" cy="103675"/>
            </a:xfrm>
            <a:custGeom>
              <a:rect b="b" l="l" r="r" t="t"/>
              <a:pathLst>
                <a:path extrusionOk="0" h="4982" w="8788">
                  <a:moveTo>
                    <a:pt x="1093" y="1"/>
                  </a:moveTo>
                  <a:cubicBezTo>
                    <a:pt x="504" y="1"/>
                    <a:pt x="41" y="495"/>
                    <a:pt x="21" y="1069"/>
                  </a:cubicBezTo>
                  <a:lnTo>
                    <a:pt x="21" y="3831"/>
                  </a:lnTo>
                  <a:cubicBezTo>
                    <a:pt x="0" y="4437"/>
                    <a:pt x="502" y="4919"/>
                    <a:pt x="1109" y="4919"/>
                  </a:cubicBezTo>
                  <a:lnTo>
                    <a:pt x="8118" y="4981"/>
                  </a:lnTo>
                  <a:cubicBezTo>
                    <a:pt x="8537" y="4981"/>
                    <a:pt x="8767" y="4500"/>
                    <a:pt x="8516" y="4186"/>
                  </a:cubicBezTo>
                  <a:lnTo>
                    <a:pt x="7428" y="2805"/>
                  </a:lnTo>
                  <a:cubicBezTo>
                    <a:pt x="7281" y="2617"/>
                    <a:pt x="7281" y="2366"/>
                    <a:pt x="7428" y="2199"/>
                  </a:cubicBezTo>
                  <a:lnTo>
                    <a:pt x="8537" y="818"/>
                  </a:lnTo>
                  <a:cubicBezTo>
                    <a:pt x="8788" y="504"/>
                    <a:pt x="8558" y="43"/>
                    <a:pt x="8160" y="43"/>
                  </a:cubicBezTo>
                  <a:lnTo>
                    <a:pt x="1130" y="2"/>
                  </a:lnTo>
                  <a:cubicBezTo>
                    <a:pt x="1118" y="1"/>
                    <a:pt x="1106" y="1"/>
                    <a:pt x="1093" y="1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543109" y="3152474"/>
              <a:ext cx="60557" cy="31381"/>
            </a:xfrm>
            <a:custGeom>
              <a:rect b="b" l="l" r="r" t="t"/>
              <a:pathLst>
                <a:path extrusionOk="0" h="1508" w="2910">
                  <a:moveTo>
                    <a:pt x="1047" y="1"/>
                  </a:moveTo>
                  <a:cubicBezTo>
                    <a:pt x="482" y="21"/>
                    <a:pt x="22" y="503"/>
                    <a:pt x="22" y="1089"/>
                  </a:cubicBezTo>
                  <a:lnTo>
                    <a:pt x="1" y="1486"/>
                  </a:lnTo>
                  <a:lnTo>
                    <a:pt x="2909" y="1507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097256" y="3179465"/>
              <a:ext cx="548219" cy="118034"/>
            </a:xfrm>
            <a:custGeom>
              <a:rect b="b" l="l" r="r" t="t"/>
              <a:pathLst>
                <a:path extrusionOk="0" h="5672" w="26344">
                  <a:moveTo>
                    <a:pt x="2766" y="1"/>
                  </a:moveTo>
                  <a:cubicBezTo>
                    <a:pt x="1256" y="1"/>
                    <a:pt x="21" y="1227"/>
                    <a:pt x="0" y="2742"/>
                  </a:cubicBezTo>
                  <a:cubicBezTo>
                    <a:pt x="0" y="4269"/>
                    <a:pt x="1235" y="5525"/>
                    <a:pt x="2762" y="5546"/>
                  </a:cubicBezTo>
                  <a:lnTo>
                    <a:pt x="23539" y="5671"/>
                  </a:lnTo>
                  <a:cubicBezTo>
                    <a:pt x="23552" y="5671"/>
                    <a:pt x="23565" y="5671"/>
                    <a:pt x="23578" y="5671"/>
                  </a:cubicBezTo>
                  <a:cubicBezTo>
                    <a:pt x="25088" y="5671"/>
                    <a:pt x="26322" y="4445"/>
                    <a:pt x="26343" y="2930"/>
                  </a:cubicBezTo>
                  <a:cubicBezTo>
                    <a:pt x="26343" y="1382"/>
                    <a:pt x="25109" y="147"/>
                    <a:pt x="23581" y="126"/>
                  </a:cubicBezTo>
                  <a:lnTo>
                    <a:pt x="2804" y="1"/>
                  </a:lnTo>
                  <a:cubicBezTo>
                    <a:pt x="2791" y="1"/>
                    <a:pt x="2778" y="1"/>
                    <a:pt x="2766" y="1"/>
                  </a:cubicBezTo>
                  <a:close/>
                </a:path>
              </a:pathLst>
            </a:custGeom>
            <a:solidFill>
              <a:srgbClr val="4EC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799592" y="2893825"/>
              <a:ext cx="495944" cy="495965"/>
            </a:xfrm>
            <a:custGeom>
              <a:rect b="b" l="l" r="r" t="t"/>
              <a:pathLst>
                <a:path extrusionOk="0" h="23833" w="23832">
                  <a:moveTo>
                    <a:pt x="11926" y="2972"/>
                  </a:moveTo>
                  <a:cubicBezTo>
                    <a:pt x="16844" y="2972"/>
                    <a:pt x="20861" y="6989"/>
                    <a:pt x="20861" y="11927"/>
                  </a:cubicBezTo>
                  <a:cubicBezTo>
                    <a:pt x="20861" y="16865"/>
                    <a:pt x="16844" y="20862"/>
                    <a:pt x="11926" y="20862"/>
                  </a:cubicBezTo>
                  <a:cubicBezTo>
                    <a:pt x="6988" y="20862"/>
                    <a:pt x="2971" y="16865"/>
                    <a:pt x="2971" y="11927"/>
                  </a:cubicBezTo>
                  <a:cubicBezTo>
                    <a:pt x="2971" y="6989"/>
                    <a:pt x="6988" y="2972"/>
                    <a:pt x="11926" y="2972"/>
                  </a:cubicBezTo>
                  <a:close/>
                  <a:moveTo>
                    <a:pt x="11906" y="1"/>
                  </a:moveTo>
                  <a:cubicBezTo>
                    <a:pt x="5336" y="1"/>
                    <a:pt x="0" y="5357"/>
                    <a:pt x="0" y="11927"/>
                  </a:cubicBezTo>
                  <a:cubicBezTo>
                    <a:pt x="0" y="18497"/>
                    <a:pt x="5336" y="23833"/>
                    <a:pt x="11906" y="23833"/>
                  </a:cubicBezTo>
                  <a:cubicBezTo>
                    <a:pt x="18476" y="23833"/>
                    <a:pt x="23832" y="18497"/>
                    <a:pt x="23832" y="11927"/>
                  </a:cubicBezTo>
                  <a:cubicBezTo>
                    <a:pt x="23832" y="5357"/>
                    <a:pt x="18476" y="1"/>
                    <a:pt x="11906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4002489" y="2746218"/>
              <a:ext cx="90149" cy="89733"/>
            </a:xfrm>
            <a:custGeom>
              <a:rect b="b" l="l" r="r" t="t"/>
              <a:pathLst>
                <a:path extrusionOk="0" h="4312" w="4332">
                  <a:moveTo>
                    <a:pt x="2156" y="1131"/>
                  </a:moveTo>
                  <a:cubicBezTo>
                    <a:pt x="2741" y="1131"/>
                    <a:pt x="3202" y="1591"/>
                    <a:pt x="3202" y="2156"/>
                  </a:cubicBezTo>
                  <a:cubicBezTo>
                    <a:pt x="3202" y="2721"/>
                    <a:pt x="2741" y="3181"/>
                    <a:pt x="2156" y="3181"/>
                  </a:cubicBezTo>
                  <a:cubicBezTo>
                    <a:pt x="1591" y="3181"/>
                    <a:pt x="1130" y="2721"/>
                    <a:pt x="1130" y="2156"/>
                  </a:cubicBezTo>
                  <a:cubicBezTo>
                    <a:pt x="1130" y="1591"/>
                    <a:pt x="1591" y="1131"/>
                    <a:pt x="2156" y="1131"/>
                  </a:cubicBezTo>
                  <a:close/>
                  <a:moveTo>
                    <a:pt x="2156" y="1"/>
                  </a:moveTo>
                  <a:cubicBezTo>
                    <a:pt x="963" y="1"/>
                    <a:pt x="0" y="963"/>
                    <a:pt x="0" y="2156"/>
                  </a:cubicBezTo>
                  <a:cubicBezTo>
                    <a:pt x="0" y="3349"/>
                    <a:pt x="963" y="4311"/>
                    <a:pt x="2156" y="4311"/>
                  </a:cubicBezTo>
                  <a:cubicBezTo>
                    <a:pt x="3348" y="4311"/>
                    <a:pt x="4332" y="3349"/>
                    <a:pt x="4332" y="2156"/>
                  </a:cubicBezTo>
                  <a:cubicBezTo>
                    <a:pt x="4332" y="963"/>
                    <a:pt x="3348" y="1"/>
                    <a:pt x="2156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4036888" y="2826337"/>
              <a:ext cx="21351" cy="77538"/>
            </a:xfrm>
            <a:custGeom>
              <a:rect b="b" l="l" r="r" t="t"/>
              <a:pathLst>
                <a:path extrusionOk="0" h="3726" w="1026">
                  <a:moveTo>
                    <a:pt x="0" y="1"/>
                  </a:moveTo>
                  <a:lnTo>
                    <a:pt x="0" y="3725"/>
                  </a:lnTo>
                  <a:lnTo>
                    <a:pt x="1026" y="3725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826582" y="2921273"/>
              <a:ext cx="441963" cy="441526"/>
            </a:xfrm>
            <a:custGeom>
              <a:rect b="b" l="l" r="r" t="t"/>
              <a:pathLst>
                <a:path extrusionOk="0" h="21217" w="21238">
                  <a:moveTo>
                    <a:pt x="10797" y="0"/>
                  </a:moveTo>
                  <a:cubicBezTo>
                    <a:pt x="10692" y="0"/>
                    <a:pt x="10629" y="63"/>
                    <a:pt x="10609" y="167"/>
                  </a:cubicBezTo>
                  <a:cubicBezTo>
                    <a:pt x="10609" y="251"/>
                    <a:pt x="10692" y="335"/>
                    <a:pt x="10776" y="335"/>
                  </a:cubicBezTo>
                  <a:lnTo>
                    <a:pt x="11132" y="335"/>
                  </a:lnTo>
                  <a:cubicBezTo>
                    <a:pt x="11215" y="335"/>
                    <a:pt x="11278" y="272"/>
                    <a:pt x="11299" y="188"/>
                  </a:cubicBezTo>
                  <a:cubicBezTo>
                    <a:pt x="11299" y="84"/>
                    <a:pt x="11236" y="0"/>
                    <a:pt x="11132" y="0"/>
                  </a:cubicBezTo>
                  <a:close/>
                  <a:moveTo>
                    <a:pt x="10106" y="0"/>
                  </a:moveTo>
                  <a:cubicBezTo>
                    <a:pt x="9981" y="0"/>
                    <a:pt x="9876" y="21"/>
                    <a:pt x="9751" y="21"/>
                  </a:cubicBezTo>
                  <a:cubicBezTo>
                    <a:pt x="9667" y="42"/>
                    <a:pt x="9604" y="105"/>
                    <a:pt x="9604" y="209"/>
                  </a:cubicBezTo>
                  <a:cubicBezTo>
                    <a:pt x="9604" y="293"/>
                    <a:pt x="9688" y="356"/>
                    <a:pt x="9772" y="356"/>
                  </a:cubicBezTo>
                  <a:lnTo>
                    <a:pt x="9793" y="356"/>
                  </a:lnTo>
                  <a:cubicBezTo>
                    <a:pt x="9897" y="356"/>
                    <a:pt x="10002" y="356"/>
                    <a:pt x="10127" y="335"/>
                  </a:cubicBezTo>
                  <a:cubicBezTo>
                    <a:pt x="10211" y="335"/>
                    <a:pt x="10295" y="251"/>
                    <a:pt x="10274" y="167"/>
                  </a:cubicBezTo>
                  <a:cubicBezTo>
                    <a:pt x="10274" y="63"/>
                    <a:pt x="10211" y="0"/>
                    <a:pt x="10106" y="0"/>
                  </a:cubicBezTo>
                  <a:close/>
                  <a:moveTo>
                    <a:pt x="11795" y="60"/>
                  </a:moveTo>
                  <a:cubicBezTo>
                    <a:pt x="11717" y="60"/>
                    <a:pt x="11634" y="134"/>
                    <a:pt x="11634" y="209"/>
                  </a:cubicBezTo>
                  <a:cubicBezTo>
                    <a:pt x="11613" y="293"/>
                    <a:pt x="11697" y="377"/>
                    <a:pt x="11780" y="398"/>
                  </a:cubicBezTo>
                  <a:cubicBezTo>
                    <a:pt x="11885" y="398"/>
                    <a:pt x="12010" y="419"/>
                    <a:pt x="12115" y="440"/>
                  </a:cubicBezTo>
                  <a:lnTo>
                    <a:pt x="12136" y="440"/>
                  </a:lnTo>
                  <a:cubicBezTo>
                    <a:pt x="12220" y="440"/>
                    <a:pt x="12282" y="377"/>
                    <a:pt x="12303" y="293"/>
                  </a:cubicBezTo>
                  <a:cubicBezTo>
                    <a:pt x="12324" y="209"/>
                    <a:pt x="12262" y="126"/>
                    <a:pt x="12157" y="105"/>
                  </a:cubicBezTo>
                  <a:cubicBezTo>
                    <a:pt x="12052" y="84"/>
                    <a:pt x="11948" y="84"/>
                    <a:pt x="11822" y="63"/>
                  </a:cubicBezTo>
                  <a:cubicBezTo>
                    <a:pt x="11813" y="61"/>
                    <a:pt x="11804" y="60"/>
                    <a:pt x="11795" y="60"/>
                  </a:cubicBezTo>
                  <a:close/>
                  <a:moveTo>
                    <a:pt x="9113" y="101"/>
                  </a:moveTo>
                  <a:cubicBezTo>
                    <a:pt x="9103" y="101"/>
                    <a:pt x="9092" y="102"/>
                    <a:pt x="9081" y="105"/>
                  </a:cubicBezTo>
                  <a:cubicBezTo>
                    <a:pt x="8956" y="126"/>
                    <a:pt x="8851" y="147"/>
                    <a:pt x="8746" y="167"/>
                  </a:cubicBezTo>
                  <a:cubicBezTo>
                    <a:pt x="8642" y="167"/>
                    <a:pt x="8579" y="272"/>
                    <a:pt x="8600" y="356"/>
                  </a:cubicBezTo>
                  <a:cubicBezTo>
                    <a:pt x="8621" y="440"/>
                    <a:pt x="8684" y="502"/>
                    <a:pt x="8767" y="502"/>
                  </a:cubicBezTo>
                  <a:cubicBezTo>
                    <a:pt x="8767" y="502"/>
                    <a:pt x="8788" y="502"/>
                    <a:pt x="8788" y="481"/>
                  </a:cubicBezTo>
                  <a:cubicBezTo>
                    <a:pt x="8914" y="481"/>
                    <a:pt x="9018" y="460"/>
                    <a:pt x="9123" y="440"/>
                  </a:cubicBezTo>
                  <a:cubicBezTo>
                    <a:pt x="9228" y="419"/>
                    <a:pt x="9290" y="335"/>
                    <a:pt x="9269" y="251"/>
                  </a:cubicBezTo>
                  <a:cubicBezTo>
                    <a:pt x="9251" y="160"/>
                    <a:pt x="9185" y="101"/>
                    <a:pt x="9113" y="101"/>
                  </a:cubicBezTo>
                  <a:close/>
                  <a:moveTo>
                    <a:pt x="12797" y="225"/>
                  </a:moveTo>
                  <a:cubicBezTo>
                    <a:pt x="12717" y="225"/>
                    <a:pt x="12656" y="269"/>
                    <a:pt x="12638" y="356"/>
                  </a:cubicBezTo>
                  <a:cubicBezTo>
                    <a:pt x="12617" y="440"/>
                    <a:pt x="12680" y="544"/>
                    <a:pt x="12764" y="544"/>
                  </a:cubicBezTo>
                  <a:cubicBezTo>
                    <a:pt x="12868" y="586"/>
                    <a:pt x="12994" y="607"/>
                    <a:pt x="13098" y="628"/>
                  </a:cubicBezTo>
                  <a:lnTo>
                    <a:pt x="13140" y="628"/>
                  </a:lnTo>
                  <a:cubicBezTo>
                    <a:pt x="13203" y="628"/>
                    <a:pt x="13287" y="586"/>
                    <a:pt x="13287" y="502"/>
                  </a:cubicBezTo>
                  <a:cubicBezTo>
                    <a:pt x="13329" y="419"/>
                    <a:pt x="13266" y="314"/>
                    <a:pt x="13182" y="293"/>
                  </a:cubicBezTo>
                  <a:cubicBezTo>
                    <a:pt x="13057" y="272"/>
                    <a:pt x="12952" y="251"/>
                    <a:pt x="12847" y="230"/>
                  </a:cubicBezTo>
                  <a:cubicBezTo>
                    <a:pt x="12830" y="227"/>
                    <a:pt x="12813" y="225"/>
                    <a:pt x="12797" y="225"/>
                  </a:cubicBezTo>
                  <a:close/>
                  <a:moveTo>
                    <a:pt x="8110" y="289"/>
                  </a:moveTo>
                  <a:cubicBezTo>
                    <a:pt x="8099" y="289"/>
                    <a:pt x="8088" y="290"/>
                    <a:pt x="8077" y="293"/>
                  </a:cubicBezTo>
                  <a:cubicBezTo>
                    <a:pt x="7951" y="335"/>
                    <a:pt x="7847" y="356"/>
                    <a:pt x="7742" y="398"/>
                  </a:cubicBezTo>
                  <a:cubicBezTo>
                    <a:pt x="7637" y="419"/>
                    <a:pt x="7596" y="502"/>
                    <a:pt x="7616" y="607"/>
                  </a:cubicBezTo>
                  <a:cubicBezTo>
                    <a:pt x="7637" y="670"/>
                    <a:pt x="7700" y="712"/>
                    <a:pt x="7784" y="712"/>
                  </a:cubicBezTo>
                  <a:lnTo>
                    <a:pt x="7826" y="712"/>
                  </a:lnTo>
                  <a:cubicBezTo>
                    <a:pt x="7930" y="691"/>
                    <a:pt x="8035" y="649"/>
                    <a:pt x="8140" y="628"/>
                  </a:cubicBezTo>
                  <a:cubicBezTo>
                    <a:pt x="8244" y="607"/>
                    <a:pt x="8286" y="523"/>
                    <a:pt x="8265" y="419"/>
                  </a:cubicBezTo>
                  <a:cubicBezTo>
                    <a:pt x="8247" y="346"/>
                    <a:pt x="8181" y="289"/>
                    <a:pt x="8110" y="289"/>
                  </a:cubicBezTo>
                  <a:close/>
                  <a:moveTo>
                    <a:pt x="13788" y="476"/>
                  </a:moveTo>
                  <a:cubicBezTo>
                    <a:pt x="13715" y="476"/>
                    <a:pt x="13639" y="520"/>
                    <a:pt x="13622" y="607"/>
                  </a:cubicBezTo>
                  <a:cubicBezTo>
                    <a:pt x="13601" y="691"/>
                    <a:pt x="13642" y="774"/>
                    <a:pt x="13726" y="816"/>
                  </a:cubicBezTo>
                  <a:cubicBezTo>
                    <a:pt x="13831" y="837"/>
                    <a:pt x="13935" y="879"/>
                    <a:pt x="14040" y="921"/>
                  </a:cubicBezTo>
                  <a:lnTo>
                    <a:pt x="14103" y="921"/>
                  </a:lnTo>
                  <a:cubicBezTo>
                    <a:pt x="14166" y="921"/>
                    <a:pt x="14228" y="879"/>
                    <a:pt x="14249" y="816"/>
                  </a:cubicBezTo>
                  <a:cubicBezTo>
                    <a:pt x="14291" y="732"/>
                    <a:pt x="14249" y="628"/>
                    <a:pt x="14166" y="607"/>
                  </a:cubicBezTo>
                  <a:cubicBezTo>
                    <a:pt x="14040" y="565"/>
                    <a:pt x="13935" y="523"/>
                    <a:pt x="13831" y="481"/>
                  </a:cubicBezTo>
                  <a:cubicBezTo>
                    <a:pt x="13817" y="478"/>
                    <a:pt x="13802" y="476"/>
                    <a:pt x="13788" y="476"/>
                  </a:cubicBezTo>
                  <a:close/>
                  <a:moveTo>
                    <a:pt x="7124" y="581"/>
                  </a:moveTo>
                  <a:cubicBezTo>
                    <a:pt x="7108" y="581"/>
                    <a:pt x="7090" y="582"/>
                    <a:pt x="7072" y="586"/>
                  </a:cubicBezTo>
                  <a:cubicBezTo>
                    <a:pt x="6968" y="628"/>
                    <a:pt x="6863" y="670"/>
                    <a:pt x="6759" y="712"/>
                  </a:cubicBezTo>
                  <a:cubicBezTo>
                    <a:pt x="6675" y="753"/>
                    <a:pt x="6633" y="858"/>
                    <a:pt x="6654" y="942"/>
                  </a:cubicBezTo>
                  <a:cubicBezTo>
                    <a:pt x="6675" y="1004"/>
                    <a:pt x="6759" y="1046"/>
                    <a:pt x="6821" y="1046"/>
                  </a:cubicBezTo>
                  <a:cubicBezTo>
                    <a:pt x="6842" y="1046"/>
                    <a:pt x="6863" y="1046"/>
                    <a:pt x="6884" y="1025"/>
                  </a:cubicBezTo>
                  <a:cubicBezTo>
                    <a:pt x="6989" y="984"/>
                    <a:pt x="7093" y="942"/>
                    <a:pt x="7198" y="921"/>
                  </a:cubicBezTo>
                  <a:cubicBezTo>
                    <a:pt x="7282" y="879"/>
                    <a:pt x="7324" y="795"/>
                    <a:pt x="7303" y="691"/>
                  </a:cubicBezTo>
                  <a:cubicBezTo>
                    <a:pt x="7268" y="621"/>
                    <a:pt x="7205" y="581"/>
                    <a:pt x="7124" y="581"/>
                  </a:cubicBezTo>
                  <a:close/>
                  <a:moveTo>
                    <a:pt x="14749" y="832"/>
                  </a:moveTo>
                  <a:cubicBezTo>
                    <a:pt x="14676" y="832"/>
                    <a:pt x="14601" y="872"/>
                    <a:pt x="14584" y="942"/>
                  </a:cubicBezTo>
                  <a:cubicBezTo>
                    <a:pt x="14542" y="1025"/>
                    <a:pt x="14584" y="1130"/>
                    <a:pt x="14668" y="1151"/>
                  </a:cubicBezTo>
                  <a:cubicBezTo>
                    <a:pt x="14772" y="1193"/>
                    <a:pt x="14877" y="1256"/>
                    <a:pt x="14961" y="1297"/>
                  </a:cubicBezTo>
                  <a:cubicBezTo>
                    <a:pt x="14982" y="1297"/>
                    <a:pt x="15023" y="1318"/>
                    <a:pt x="15044" y="1318"/>
                  </a:cubicBezTo>
                  <a:cubicBezTo>
                    <a:pt x="15107" y="1318"/>
                    <a:pt x="15170" y="1276"/>
                    <a:pt x="15191" y="1214"/>
                  </a:cubicBezTo>
                  <a:cubicBezTo>
                    <a:pt x="15233" y="1130"/>
                    <a:pt x="15191" y="1025"/>
                    <a:pt x="15107" y="984"/>
                  </a:cubicBezTo>
                  <a:cubicBezTo>
                    <a:pt x="15002" y="942"/>
                    <a:pt x="14898" y="900"/>
                    <a:pt x="14793" y="837"/>
                  </a:cubicBezTo>
                  <a:cubicBezTo>
                    <a:pt x="14779" y="833"/>
                    <a:pt x="14764" y="832"/>
                    <a:pt x="14749" y="832"/>
                  </a:cubicBezTo>
                  <a:close/>
                  <a:moveTo>
                    <a:pt x="6201" y="967"/>
                  </a:moveTo>
                  <a:cubicBezTo>
                    <a:pt x="6177" y="967"/>
                    <a:pt x="6153" y="972"/>
                    <a:pt x="6131" y="984"/>
                  </a:cubicBezTo>
                  <a:cubicBezTo>
                    <a:pt x="6026" y="1046"/>
                    <a:pt x="5922" y="1088"/>
                    <a:pt x="5817" y="1130"/>
                  </a:cubicBezTo>
                  <a:cubicBezTo>
                    <a:pt x="5733" y="1172"/>
                    <a:pt x="5691" y="1276"/>
                    <a:pt x="5733" y="1360"/>
                  </a:cubicBezTo>
                  <a:cubicBezTo>
                    <a:pt x="5775" y="1423"/>
                    <a:pt x="5838" y="1465"/>
                    <a:pt x="5880" y="1465"/>
                  </a:cubicBezTo>
                  <a:cubicBezTo>
                    <a:pt x="5922" y="1465"/>
                    <a:pt x="5943" y="1444"/>
                    <a:pt x="5963" y="1444"/>
                  </a:cubicBezTo>
                  <a:cubicBezTo>
                    <a:pt x="6068" y="1381"/>
                    <a:pt x="6173" y="1339"/>
                    <a:pt x="6256" y="1297"/>
                  </a:cubicBezTo>
                  <a:cubicBezTo>
                    <a:pt x="6340" y="1256"/>
                    <a:pt x="6382" y="1151"/>
                    <a:pt x="6340" y="1067"/>
                  </a:cubicBezTo>
                  <a:cubicBezTo>
                    <a:pt x="6325" y="1006"/>
                    <a:pt x="6265" y="967"/>
                    <a:pt x="6201" y="967"/>
                  </a:cubicBezTo>
                  <a:close/>
                  <a:moveTo>
                    <a:pt x="15646" y="1276"/>
                  </a:moveTo>
                  <a:cubicBezTo>
                    <a:pt x="15586" y="1276"/>
                    <a:pt x="15526" y="1304"/>
                    <a:pt x="15484" y="1360"/>
                  </a:cubicBezTo>
                  <a:cubicBezTo>
                    <a:pt x="15442" y="1444"/>
                    <a:pt x="15484" y="1548"/>
                    <a:pt x="15567" y="1590"/>
                  </a:cubicBezTo>
                  <a:cubicBezTo>
                    <a:pt x="15651" y="1653"/>
                    <a:pt x="15756" y="1695"/>
                    <a:pt x="15839" y="1758"/>
                  </a:cubicBezTo>
                  <a:cubicBezTo>
                    <a:pt x="15881" y="1779"/>
                    <a:pt x="15902" y="1779"/>
                    <a:pt x="15944" y="1779"/>
                  </a:cubicBezTo>
                  <a:cubicBezTo>
                    <a:pt x="15986" y="1779"/>
                    <a:pt x="16049" y="1758"/>
                    <a:pt x="16091" y="1695"/>
                  </a:cubicBezTo>
                  <a:cubicBezTo>
                    <a:pt x="16132" y="1611"/>
                    <a:pt x="16111" y="1507"/>
                    <a:pt x="16028" y="1465"/>
                  </a:cubicBezTo>
                  <a:cubicBezTo>
                    <a:pt x="15923" y="1402"/>
                    <a:pt x="15819" y="1360"/>
                    <a:pt x="15735" y="1297"/>
                  </a:cubicBezTo>
                  <a:cubicBezTo>
                    <a:pt x="15707" y="1283"/>
                    <a:pt x="15677" y="1276"/>
                    <a:pt x="15646" y="1276"/>
                  </a:cubicBezTo>
                  <a:close/>
                  <a:moveTo>
                    <a:pt x="5298" y="1444"/>
                  </a:moveTo>
                  <a:cubicBezTo>
                    <a:pt x="5268" y="1444"/>
                    <a:pt x="5238" y="1451"/>
                    <a:pt x="5210" y="1465"/>
                  </a:cubicBezTo>
                  <a:cubicBezTo>
                    <a:pt x="5106" y="1528"/>
                    <a:pt x="5022" y="1590"/>
                    <a:pt x="4917" y="1653"/>
                  </a:cubicBezTo>
                  <a:cubicBezTo>
                    <a:pt x="4834" y="1695"/>
                    <a:pt x="4813" y="1800"/>
                    <a:pt x="4875" y="1883"/>
                  </a:cubicBezTo>
                  <a:cubicBezTo>
                    <a:pt x="4896" y="1925"/>
                    <a:pt x="4959" y="1967"/>
                    <a:pt x="5022" y="1967"/>
                  </a:cubicBezTo>
                  <a:cubicBezTo>
                    <a:pt x="5043" y="1967"/>
                    <a:pt x="5085" y="1967"/>
                    <a:pt x="5106" y="1946"/>
                  </a:cubicBezTo>
                  <a:cubicBezTo>
                    <a:pt x="5189" y="1883"/>
                    <a:pt x="5294" y="1820"/>
                    <a:pt x="5378" y="1758"/>
                  </a:cubicBezTo>
                  <a:cubicBezTo>
                    <a:pt x="5461" y="1716"/>
                    <a:pt x="5482" y="1611"/>
                    <a:pt x="5440" y="1528"/>
                  </a:cubicBezTo>
                  <a:cubicBezTo>
                    <a:pt x="5413" y="1472"/>
                    <a:pt x="5357" y="1444"/>
                    <a:pt x="5298" y="1444"/>
                  </a:cubicBezTo>
                  <a:close/>
                  <a:moveTo>
                    <a:pt x="16504" y="1805"/>
                  </a:moveTo>
                  <a:cubicBezTo>
                    <a:pt x="16454" y="1805"/>
                    <a:pt x="16401" y="1833"/>
                    <a:pt x="16363" y="1883"/>
                  </a:cubicBezTo>
                  <a:cubicBezTo>
                    <a:pt x="16321" y="1967"/>
                    <a:pt x="16342" y="2072"/>
                    <a:pt x="16404" y="2113"/>
                  </a:cubicBezTo>
                  <a:cubicBezTo>
                    <a:pt x="16509" y="2176"/>
                    <a:pt x="16593" y="2239"/>
                    <a:pt x="16676" y="2302"/>
                  </a:cubicBezTo>
                  <a:cubicBezTo>
                    <a:pt x="16718" y="2323"/>
                    <a:pt x="16739" y="2344"/>
                    <a:pt x="16781" y="2344"/>
                  </a:cubicBezTo>
                  <a:cubicBezTo>
                    <a:pt x="16844" y="2344"/>
                    <a:pt x="16886" y="2323"/>
                    <a:pt x="16907" y="2281"/>
                  </a:cubicBezTo>
                  <a:cubicBezTo>
                    <a:pt x="16969" y="2197"/>
                    <a:pt x="16948" y="2092"/>
                    <a:pt x="16886" y="2030"/>
                  </a:cubicBezTo>
                  <a:cubicBezTo>
                    <a:pt x="16781" y="1967"/>
                    <a:pt x="16697" y="1904"/>
                    <a:pt x="16593" y="1841"/>
                  </a:cubicBezTo>
                  <a:cubicBezTo>
                    <a:pt x="16568" y="1817"/>
                    <a:pt x="16537" y="1805"/>
                    <a:pt x="16504" y="1805"/>
                  </a:cubicBezTo>
                  <a:close/>
                  <a:moveTo>
                    <a:pt x="4447" y="2013"/>
                  </a:moveTo>
                  <a:cubicBezTo>
                    <a:pt x="4412" y="2013"/>
                    <a:pt x="4379" y="2024"/>
                    <a:pt x="4352" y="2051"/>
                  </a:cubicBezTo>
                  <a:cubicBezTo>
                    <a:pt x="4248" y="2113"/>
                    <a:pt x="4164" y="2176"/>
                    <a:pt x="4080" y="2239"/>
                  </a:cubicBezTo>
                  <a:cubicBezTo>
                    <a:pt x="3997" y="2302"/>
                    <a:pt x="3997" y="2406"/>
                    <a:pt x="4039" y="2490"/>
                  </a:cubicBezTo>
                  <a:cubicBezTo>
                    <a:pt x="4080" y="2532"/>
                    <a:pt x="4122" y="2553"/>
                    <a:pt x="4185" y="2553"/>
                  </a:cubicBezTo>
                  <a:cubicBezTo>
                    <a:pt x="4206" y="2553"/>
                    <a:pt x="4248" y="2532"/>
                    <a:pt x="4290" y="2511"/>
                  </a:cubicBezTo>
                  <a:cubicBezTo>
                    <a:pt x="4373" y="2448"/>
                    <a:pt x="4457" y="2385"/>
                    <a:pt x="4541" y="2323"/>
                  </a:cubicBezTo>
                  <a:cubicBezTo>
                    <a:pt x="4624" y="2260"/>
                    <a:pt x="4645" y="2155"/>
                    <a:pt x="4583" y="2072"/>
                  </a:cubicBezTo>
                  <a:cubicBezTo>
                    <a:pt x="4546" y="2035"/>
                    <a:pt x="4495" y="2013"/>
                    <a:pt x="4447" y="2013"/>
                  </a:cubicBezTo>
                  <a:close/>
                  <a:moveTo>
                    <a:pt x="17306" y="2424"/>
                  </a:moveTo>
                  <a:cubicBezTo>
                    <a:pt x="17258" y="2424"/>
                    <a:pt x="17212" y="2445"/>
                    <a:pt x="17179" y="2490"/>
                  </a:cubicBezTo>
                  <a:cubicBezTo>
                    <a:pt x="17116" y="2553"/>
                    <a:pt x="17137" y="2657"/>
                    <a:pt x="17199" y="2720"/>
                  </a:cubicBezTo>
                  <a:cubicBezTo>
                    <a:pt x="17283" y="2783"/>
                    <a:pt x="17367" y="2867"/>
                    <a:pt x="17451" y="2929"/>
                  </a:cubicBezTo>
                  <a:cubicBezTo>
                    <a:pt x="17492" y="2971"/>
                    <a:pt x="17534" y="2971"/>
                    <a:pt x="17576" y="2992"/>
                  </a:cubicBezTo>
                  <a:cubicBezTo>
                    <a:pt x="17618" y="2992"/>
                    <a:pt x="17660" y="2971"/>
                    <a:pt x="17702" y="2929"/>
                  </a:cubicBezTo>
                  <a:cubicBezTo>
                    <a:pt x="17764" y="2867"/>
                    <a:pt x="17764" y="2741"/>
                    <a:pt x="17681" y="2678"/>
                  </a:cubicBezTo>
                  <a:cubicBezTo>
                    <a:pt x="17597" y="2616"/>
                    <a:pt x="17513" y="2532"/>
                    <a:pt x="17430" y="2469"/>
                  </a:cubicBezTo>
                  <a:cubicBezTo>
                    <a:pt x="17391" y="2440"/>
                    <a:pt x="17347" y="2424"/>
                    <a:pt x="17306" y="2424"/>
                  </a:cubicBezTo>
                  <a:close/>
                  <a:moveTo>
                    <a:pt x="3672" y="2652"/>
                  </a:moveTo>
                  <a:cubicBezTo>
                    <a:pt x="3631" y="2652"/>
                    <a:pt x="3589" y="2668"/>
                    <a:pt x="3557" y="2699"/>
                  </a:cubicBezTo>
                  <a:cubicBezTo>
                    <a:pt x="3453" y="2762"/>
                    <a:pt x="3369" y="2846"/>
                    <a:pt x="3285" y="2929"/>
                  </a:cubicBezTo>
                  <a:cubicBezTo>
                    <a:pt x="3223" y="2992"/>
                    <a:pt x="3223" y="3097"/>
                    <a:pt x="3285" y="3160"/>
                  </a:cubicBezTo>
                  <a:cubicBezTo>
                    <a:pt x="3327" y="3201"/>
                    <a:pt x="3369" y="3222"/>
                    <a:pt x="3411" y="3222"/>
                  </a:cubicBezTo>
                  <a:cubicBezTo>
                    <a:pt x="3453" y="3222"/>
                    <a:pt x="3495" y="3201"/>
                    <a:pt x="3536" y="3160"/>
                  </a:cubicBezTo>
                  <a:cubicBezTo>
                    <a:pt x="3599" y="3097"/>
                    <a:pt x="3683" y="3013"/>
                    <a:pt x="3767" y="2950"/>
                  </a:cubicBezTo>
                  <a:cubicBezTo>
                    <a:pt x="3850" y="2888"/>
                    <a:pt x="3850" y="2783"/>
                    <a:pt x="3787" y="2699"/>
                  </a:cubicBezTo>
                  <a:cubicBezTo>
                    <a:pt x="3756" y="2668"/>
                    <a:pt x="3714" y="2652"/>
                    <a:pt x="3672" y="2652"/>
                  </a:cubicBezTo>
                  <a:close/>
                  <a:moveTo>
                    <a:pt x="18065" y="3112"/>
                  </a:moveTo>
                  <a:cubicBezTo>
                    <a:pt x="18021" y="3112"/>
                    <a:pt x="17974" y="3128"/>
                    <a:pt x="17932" y="3160"/>
                  </a:cubicBezTo>
                  <a:cubicBezTo>
                    <a:pt x="17869" y="3222"/>
                    <a:pt x="17869" y="3327"/>
                    <a:pt x="17932" y="3390"/>
                  </a:cubicBezTo>
                  <a:cubicBezTo>
                    <a:pt x="18015" y="3473"/>
                    <a:pt x="18099" y="3557"/>
                    <a:pt x="18162" y="3641"/>
                  </a:cubicBezTo>
                  <a:cubicBezTo>
                    <a:pt x="18204" y="3683"/>
                    <a:pt x="18246" y="3683"/>
                    <a:pt x="18288" y="3683"/>
                  </a:cubicBezTo>
                  <a:cubicBezTo>
                    <a:pt x="18329" y="3683"/>
                    <a:pt x="18371" y="3683"/>
                    <a:pt x="18413" y="3641"/>
                  </a:cubicBezTo>
                  <a:cubicBezTo>
                    <a:pt x="18476" y="3578"/>
                    <a:pt x="18476" y="3473"/>
                    <a:pt x="18413" y="3411"/>
                  </a:cubicBezTo>
                  <a:cubicBezTo>
                    <a:pt x="18329" y="3327"/>
                    <a:pt x="18267" y="3243"/>
                    <a:pt x="18183" y="3160"/>
                  </a:cubicBezTo>
                  <a:cubicBezTo>
                    <a:pt x="18152" y="3128"/>
                    <a:pt x="18110" y="3112"/>
                    <a:pt x="18065" y="3112"/>
                  </a:cubicBezTo>
                  <a:close/>
                  <a:moveTo>
                    <a:pt x="2940" y="3364"/>
                  </a:moveTo>
                  <a:cubicBezTo>
                    <a:pt x="2898" y="3364"/>
                    <a:pt x="2856" y="3379"/>
                    <a:pt x="2825" y="3411"/>
                  </a:cubicBezTo>
                  <a:cubicBezTo>
                    <a:pt x="2741" y="3494"/>
                    <a:pt x="2658" y="3578"/>
                    <a:pt x="2595" y="3662"/>
                  </a:cubicBezTo>
                  <a:cubicBezTo>
                    <a:pt x="2532" y="3745"/>
                    <a:pt x="2532" y="3850"/>
                    <a:pt x="2595" y="3913"/>
                  </a:cubicBezTo>
                  <a:cubicBezTo>
                    <a:pt x="2637" y="3934"/>
                    <a:pt x="2678" y="3955"/>
                    <a:pt x="2720" y="3955"/>
                  </a:cubicBezTo>
                  <a:cubicBezTo>
                    <a:pt x="2762" y="3955"/>
                    <a:pt x="2804" y="3934"/>
                    <a:pt x="2846" y="3892"/>
                  </a:cubicBezTo>
                  <a:cubicBezTo>
                    <a:pt x="2909" y="3808"/>
                    <a:pt x="2992" y="3725"/>
                    <a:pt x="3076" y="3641"/>
                  </a:cubicBezTo>
                  <a:cubicBezTo>
                    <a:pt x="3139" y="3578"/>
                    <a:pt x="3118" y="3473"/>
                    <a:pt x="3055" y="3411"/>
                  </a:cubicBezTo>
                  <a:cubicBezTo>
                    <a:pt x="3024" y="3379"/>
                    <a:pt x="2982" y="3364"/>
                    <a:pt x="2940" y="3364"/>
                  </a:cubicBezTo>
                  <a:close/>
                  <a:moveTo>
                    <a:pt x="18746" y="3868"/>
                  </a:moveTo>
                  <a:cubicBezTo>
                    <a:pt x="18704" y="3868"/>
                    <a:pt x="18661" y="3884"/>
                    <a:pt x="18622" y="3913"/>
                  </a:cubicBezTo>
                  <a:cubicBezTo>
                    <a:pt x="18560" y="3955"/>
                    <a:pt x="18539" y="4059"/>
                    <a:pt x="18601" y="4143"/>
                  </a:cubicBezTo>
                  <a:cubicBezTo>
                    <a:pt x="18685" y="4227"/>
                    <a:pt x="18748" y="4310"/>
                    <a:pt x="18811" y="4394"/>
                  </a:cubicBezTo>
                  <a:cubicBezTo>
                    <a:pt x="18852" y="4457"/>
                    <a:pt x="18894" y="4478"/>
                    <a:pt x="18936" y="4478"/>
                  </a:cubicBezTo>
                  <a:cubicBezTo>
                    <a:pt x="18978" y="4478"/>
                    <a:pt x="19020" y="4457"/>
                    <a:pt x="19041" y="4436"/>
                  </a:cubicBezTo>
                  <a:cubicBezTo>
                    <a:pt x="19124" y="4373"/>
                    <a:pt x="19145" y="4269"/>
                    <a:pt x="19083" y="4206"/>
                  </a:cubicBezTo>
                  <a:cubicBezTo>
                    <a:pt x="18999" y="4101"/>
                    <a:pt x="18936" y="4017"/>
                    <a:pt x="18873" y="3934"/>
                  </a:cubicBezTo>
                  <a:cubicBezTo>
                    <a:pt x="18840" y="3889"/>
                    <a:pt x="18794" y="3868"/>
                    <a:pt x="18746" y="3868"/>
                  </a:cubicBezTo>
                  <a:close/>
                  <a:moveTo>
                    <a:pt x="2292" y="4136"/>
                  </a:moveTo>
                  <a:cubicBezTo>
                    <a:pt x="2243" y="4136"/>
                    <a:pt x="2192" y="4157"/>
                    <a:pt x="2155" y="4206"/>
                  </a:cubicBezTo>
                  <a:cubicBezTo>
                    <a:pt x="2072" y="4289"/>
                    <a:pt x="2009" y="4394"/>
                    <a:pt x="1946" y="4478"/>
                  </a:cubicBezTo>
                  <a:cubicBezTo>
                    <a:pt x="1904" y="4561"/>
                    <a:pt x="1904" y="4666"/>
                    <a:pt x="1988" y="4708"/>
                  </a:cubicBezTo>
                  <a:cubicBezTo>
                    <a:pt x="2030" y="4729"/>
                    <a:pt x="2051" y="4750"/>
                    <a:pt x="2093" y="4750"/>
                  </a:cubicBezTo>
                  <a:cubicBezTo>
                    <a:pt x="2134" y="4750"/>
                    <a:pt x="2197" y="4729"/>
                    <a:pt x="2218" y="4687"/>
                  </a:cubicBezTo>
                  <a:cubicBezTo>
                    <a:pt x="2281" y="4582"/>
                    <a:pt x="2365" y="4499"/>
                    <a:pt x="2427" y="4415"/>
                  </a:cubicBezTo>
                  <a:cubicBezTo>
                    <a:pt x="2469" y="4331"/>
                    <a:pt x="2469" y="4227"/>
                    <a:pt x="2386" y="4164"/>
                  </a:cubicBezTo>
                  <a:cubicBezTo>
                    <a:pt x="2360" y="4147"/>
                    <a:pt x="2326" y="4136"/>
                    <a:pt x="2292" y="4136"/>
                  </a:cubicBezTo>
                  <a:close/>
                  <a:moveTo>
                    <a:pt x="19329" y="4686"/>
                  </a:moveTo>
                  <a:cubicBezTo>
                    <a:pt x="19300" y="4686"/>
                    <a:pt x="19272" y="4693"/>
                    <a:pt x="19250" y="4708"/>
                  </a:cubicBezTo>
                  <a:cubicBezTo>
                    <a:pt x="19166" y="4771"/>
                    <a:pt x="19145" y="4875"/>
                    <a:pt x="19187" y="4938"/>
                  </a:cubicBezTo>
                  <a:cubicBezTo>
                    <a:pt x="19250" y="5043"/>
                    <a:pt x="19313" y="5126"/>
                    <a:pt x="19376" y="5231"/>
                  </a:cubicBezTo>
                  <a:cubicBezTo>
                    <a:pt x="19396" y="5273"/>
                    <a:pt x="19459" y="5315"/>
                    <a:pt x="19522" y="5315"/>
                  </a:cubicBezTo>
                  <a:cubicBezTo>
                    <a:pt x="19543" y="5315"/>
                    <a:pt x="19585" y="5294"/>
                    <a:pt x="19606" y="5273"/>
                  </a:cubicBezTo>
                  <a:cubicBezTo>
                    <a:pt x="19689" y="5231"/>
                    <a:pt x="19710" y="5126"/>
                    <a:pt x="19668" y="5043"/>
                  </a:cubicBezTo>
                  <a:cubicBezTo>
                    <a:pt x="19606" y="4959"/>
                    <a:pt x="19543" y="4854"/>
                    <a:pt x="19480" y="4750"/>
                  </a:cubicBezTo>
                  <a:cubicBezTo>
                    <a:pt x="19440" y="4709"/>
                    <a:pt x="19382" y="4686"/>
                    <a:pt x="19329" y="4686"/>
                  </a:cubicBezTo>
                  <a:close/>
                  <a:moveTo>
                    <a:pt x="1708" y="4970"/>
                  </a:moveTo>
                  <a:cubicBezTo>
                    <a:pt x="1651" y="4970"/>
                    <a:pt x="1597" y="5002"/>
                    <a:pt x="1570" y="5043"/>
                  </a:cubicBezTo>
                  <a:cubicBezTo>
                    <a:pt x="1507" y="5147"/>
                    <a:pt x="1444" y="5252"/>
                    <a:pt x="1402" y="5357"/>
                  </a:cubicBezTo>
                  <a:cubicBezTo>
                    <a:pt x="1339" y="5419"/>
                    <a:pt x="1381" y="5524"/>
                    <a:pt x="1465" y="5587"/>
                  </a:cubicBezTo>
                  <a:cubicBezTo>
                    <a:pt x="1486" y="5587"/>
                    <a:pt x="1507" y="5608"/>
                    <a:pt x="1549" y="5608"/>
                  </a:cubicBezTo>
                  <a:cubicBezTo>
                    <a:pt x="1611" y="5608"/>
                    <a:pt x="1653" y="5566"/>
                    <a:pt x="1695" y="5524"/>
                  </a:cubicBezTo>
                  <a:cubicBezTo>
                    <a:pt x="1737" y="5419"/>
                    <a:pt x="1800" y="5315"/>
                    <a:pt x="1862" y="5231"/>
                  </a:cubicBezTo>
                  <a:cubicBezTo>
                    <a:pt x="1904" y="5147"/>
                    <a:pt x="1883" y="5043"/>
                    <a:pt x="1800" y="5001"/>
                  </a:cubicBezTo>
                  <a:cubicBezTo>
                    <a:pt x="1771" y="4979"/>
                    <a:pt x="1739" y="4970"/>
                    <a:pt x="1708" y="4970"/>
                  </a:cubicBezTo>
                  <a:close/>
                  <a:moveTo>
                    <a:pt x="19861" y="5566"/>
                  </a:moveTo>
                  <a:cubicBezTo>
                    <a:pt x="19831" y="5566"/>
                    <a:pt x="19801" y="5573"/>
                    <a:pt x="19773" y="5587"/>
                  </a:cubicBezTo>
                  <a:cubicBezTo>
                    <a:pt x="19689" y="5629"/>
                    <a:pt x="19668" y="5733"/>
                    <a:pt x="19710" y="5817"/>
                  </a:cubicBezTo>
                  <a:cubicBezTo>
                    <a:pt x="19752" y="5901"/>
                    <a:pt x="19815" y="6005"/>
                    <a:pt x="19857" y="6110"/>
                  </a:cubicBezTo>
                  <a:cubicBezTo>
                    <a:pt x="19878" y="6173"/>
                    <a:pt x="19940" y="6193"/>
                    <a:pt x="20003" y="6193"/>
                  </a:cubicBezTo>
                  <a:cubicBezTo>
                    <a:pt x="20045" y="6193"/>
                    <a:pt x="20066" y="6193"/>
                    <a:pt x="20087" y="6173"/>
                  </a:cubicBezTo>
                  <a:cubicBezTo>
                    <a:pt x="20171" y="6152"/>
                    <a:pt x="20212" y="6047"/>
                    <a:pt x="20171" y="5963"/>
                  </a:cubicBezTo>
                  <a:cubicBezTo>
                    <a:pt x="20108" y="5859"/>
                    <a:pt x="20066" y="5754"/>
                    <a:pt x="20003" y="5649"/>
                  </a:cubicBezTo>
                  <a:cubicBezTo>
                    <a:pt x="19975" y="5594"/>
                    <a:pt x="19920" y="5566"/>
                    <a:pt x="19861" y="5566"/>
                  </a:cubicBezTo>
                  <a:close/>
                  <a:moveTo>
                    <a:pt x="1210" y="5859"/>
                  </a:moveTo>
                  <a:cubicBezTo>
                    <a:pt x="1151" y="5859"/>
                    <a:pt x="1095" y="5887"/>
                    <a:pt x="1067" y="5942"/>
                  </a:cubicBezTo>
                  <a:cubicBezTo>
                    <a:pt x="1026" y="6047"/>
                    <a:pt x="984" y="6152"/>
                    <a:pt x="921" y="6256"/>
                  </a:cubicBezTo>
                  <a:cubicBezTo>
                    <a:pt x="900" y="6340"/>
                    <a:pt x="921" y="6445"/>
                    <a:pt x="1005" y="6486"/>
                  </a:cubicBezTo>
                  <a:cubicBezTo>
                    <a:pt x="1046" y="6507"/>
                    <a:pt x="1067" y="6507"/>
                    <a:pt x="1088" y="6507"/>
                  </a:cubicBezTo>
                  <a:cubicBezTo>
                    <a:pt x="1151" y="6507"/>
                    <a:pt x="1214" y="6466"/>
                    <a:pt x="1235" y="6403"/>
                  </a:cubicBezTo>
                  <a:cubicBezTo>
                    <a:pt x="1277" y="6298"/>
                    <a:pt x="1339" y="6193"/>
                    <a:pt x="1381" y="6089"/>
                  </a:cubicBezTo>
                  <a:cubicBezTo>
                    <a:pt x="1423" y="6005"/>
                    <a:pt x="1381" y="5921"/>
                    <a:pt x="1298" y="5880"/>
                  </a:cubicBezTo>
                  <a:cubicBezTo>
                    <a:pt x="1270" y="5866"/>
                    <a:pt x="1239" y="5859"/>
                    <a:pt x="1210" y="5859"/>
                  </a:cubicBezTo>
                  <a:close/>
                  <a:moveTo>
                    <a:pt x="20289" y="6470"/>
                  </a:moveTo>
                  <a:cubicBezTo>
                    <a:pt x="20265" y="6470"/>
                    <a:pt x="20240" y="6476"/>
                    <a:pt x="20212" y="6486"/>
                  </a:cubicBezTo>
                  <a:cubicBezTo>
                    <a:pt x="20129" y="6528"/>
                    <a:pt x="20087" y="6633"/>
                    <a:pt x="20129" y="6717"/>
                  </a:cubicBezTo>
                  <a:cubicBezTo>
                    <a:pt x="20171" y="6821"/>
                    <a:pt x="20212" y="6926"/>
                    <a:pt x="20254" y="7030"/>
                  </a:cubicBezTo>
                  <a:cubicBezTo>
                    <a:pt x="20275" y="7093"/>
                    <a:pt x="20338" y="7135"/>
                    <a:pt x="20401" y="7135"/>
                  </a:cubicBezTo>
                  <a:cubicBezTo>
                    <a:pt x="20422" y="7135"/>
                    <a:pt x="20443" y="7135"/>
                    <a:pt x="20464" y="7114"/>
                  </a:cubicBezTo>
                  <a:cubicBezTo>
                    <a:pt x="20547" y="7093"/>
                    <a:pt x="20610" y="6989"/>
                    <a:pt x="20568" y="6905"/>
                  </a:cubicBezTo>
                  <a:cubicBezTo>
                    <a:pt x="20526" y="6800"/>
                    <a:pt x="20484" y="6696"/>
                    <a:pt x="20443" y="6591"/>
                  </a:cubicBezTo>
                  <a:cubicBezTo>
                    <a:pt x="20412" y="6513"/>
                    <a:pt x="20358" y="6470"/>
                    <a:pt x="20289" y="6470"/>
                  </a:cubicBezTo>
                  <a:close/>
                  <a:moveTo>
                    <a:pt x="836" y="6795"/>
                  </a:moveTo>
                  <a:cubicBezTo>
                    <a:pt x="768" y="6795"/>
                    <a:pt x="704" y="6836"/>
                    <a:pt x="670" y="6905"/>
                  </a:cubicBezTo>
                  <a:cubicBezTo>
                    <a:pt x="628" y="7010"/>
                    <a:pt x="586" y="7114"/>
                    <a:pt x="544" y="7219"/>
                  </a:cubicBezTo>
                  <a:cubicBezTo>
                    <a:pt x="523" y="7323"/>
                    <a:pt x="565" y="7407"/>
                    <a:pt x="670" y="7449"/>
                  </a:cubicBezTo>
                  <a:lnTo>
                    <a:pt x="712" y="7449"/>
                  </a:lnTo>
                  <a:cubicBezTo>
                    <a:pt x="774" y="7449"/>
                    <a:pt x="858" y="7407"/>
                    <a:pt x="879" y="7323"/>
                  </a:cubicBezTo>
                  <a:cubicBezTo>
                    <a:pt x="900" y="7219"/>
                    <a:pt x="942" y="7114"/>
                    <a:pt x="984" y="7010"/>
                  </a:cubicBezTo>
                  <a:cubicBezTo>
                    <a:pt x="1026" y="6926"/>
                    <a:pt x="963" y="6842"/>
                    <a:pt x="879" y="6800"/>
                  </a:cubicBezTo>
                  <a:cubicBezTo>
                    <a:pt x="865" y="6797"/>
                    <a:pt x="850" y="6795"/>
                    <a:pt x="836" y="6795"/>
                  </a:cubicBezTo>
                  <a:close/>
                  <a:moveTo>
                    <a:pt x="20634" y="7436"/>
                  </a:moveTo>
                  <a:cubicBezTo>
                    <a:pt x="20613" y="7436"/>
                    <a:pt x="20591" y="7440"/>
                    <a:pt x="20568" y="7449"/>
                  </a:cubicBezTo>
                  <a:cubicBezTo>
                    <a:pt x="20484" y="7470"/>
                    <a:pt x="20443" y="7574"/>
                    <a:pt x="20464" y="7658"/>
                  </a:cubicBezTo>
                  <a:cubicBezTo>
                    <a:pt x="20484" y="7763"/>
                    <a:pt x="20526" y="7867"/>
                    <a:pt x="20547" y="7972"/>
                  </a:cubicBezTo>
                  <a:cubicBezTo>
                    <a:pt x="20568" y="8056"/>
                    <a:pt x="20652" y="8098"/>
                    <a:pt x="20715" y="8098"/>
                  </a:cubicBezTo>
                  <a:lnTo>
                    <a:pt x="20756" y="8098"/>
                  </a:lnTo>
                  <a:cubicBezTo>
                    <a:pt x="20840" y="8077"/>
                    <a:pt x="20903" y="7972"/>
                    <a:pt x="20882" y="7888"/>
                  </a:cubicBezTo>
                  <a:cubicBezTo>
                    <a:pt x="20840" y="7784"/>
                    <a:pt x="20819" y="7658"/>
                    <a:pt x="20777" y="7554"/>
                  </a:cubicBezTo>
                  <a:cubicBezTo>
                    <a:pt x="20761" y="7488"/>
                    <a:pt x="20706" y="7436"/>
                    <a:pt x="20634" y="7436"/>
                  </a:cubicBezTo>
                  <a:close/>
                  <a:moveTo>
                    <a:pt x="515" y="7758"/>
                  </a:moveTo>
                  <a:cubicBezTo>
                    <a:pt x="434" y="7758"/>
                    <a:pt x="373" y="7801"/>
                    <a:pt x="356" y="7888"/>
                  </a:cubicBezTo>
                  <a:cubicBezTo>
                    <a:pt x="335" y="7993"/>
                    <a:pt x="293" y="8098"/>
                    <a:pt x="272" y="8223"/>
                  </a:cubicBezTo>
                  <a:cubicBezTo>
                    <a:pt x="251" y="8307"/>
                    <a:pt x="314" y="8390"/>
                    <a:pt x="398" y="8411"/>
                  </a:cubicBezTo>
                  <a:cubicBezTo>
                    <a:pt x="408" y="8422"/>
                    <a:pt x="419" y="8427"/>
                    <a:pt x="427" y="8427"/>
                  </a:cubicBezTo>
                  <a:cubicBezTo>
                    <a:pt x="434" y="8427"/>
                    <a:pt x="440" y="8422"/>
                    <a:pt x="440" y="8411"/>
                  </a:cubicBezTo>
                  <a:cubicBezTo>
                    <a:pt x="523" y="8411"/>
                    <a:pt x="586" y="8370"/>
                    <a:pt x="607" y="8286"/>
                  </a:cubicBezTo>
                  <a:cubicBezTo>
                    <a:pt x="628" y="8181"/>
                    <a:pt x="649" y="8077"/>
                    <a:pt x="691" y="7972"/>
                  </a:cubicBezTo>
                  <a:cubicBezTo>
                    <a:pt x="712" y="7888"/>
                    <a:pt x="649" y="7784"/>
                    <a:pt x="565" y="7763"/>
                  </a:cubicBezTo>
                  <a:cubicBezTo>
                    <a:pt x="548" y="7759"/>
                    <a:pt x="531" y="7758"/>
                    <a:pt x="515" y="7758"/>
                  </a:cubicBezTo>
                  <a:close/>
                  <a:moveTo>
                    <a:pt x="20873" y="8428"/>
                  </a:moveTo>
                  <a:cubicBezTo>
                    <a:pt x="20862" y="8428"/>
                    <a:pt x="20851" y="8430"/>
                    <a:pt x="20840" y="8432"/>
                  </a:cubicBezTo>
                  <a:cubicBezTo>
                    <a:pt x="20736" y="8432"/>
                    <a:pt x="20694" y="8537"/>
                    <a:pt x="20694" y="8621"/>
                  </a:cubicBezTo>
                  <a:cubicBezTo>
                    <a:pt x="20715" y="8725"/>
                    <a:pt x="20736" y="8830"/>
                    <a:pt x="20756" y="8955"/>
                  </a:cubicBezTo>
                  <a:cubicBezTo>
                    <a:pt x="20777" y="9039"/>
                    <a:pt x="20840" y="9081"/>
                    <a:pt x="20924" y="9081"/>
                  </a:cubicBezTo>
                  <a:lnTo>
                    <a:pt x="20966" y="9081"/>
                  </a:lnTo>
                  <a:cubicBezTo>
                    <a:pt x="21049" y="9081"/>
                    <a:pt x="21112" y="8976"/>
                    <a:pt x="21091" y="8893"/>
                  </a:cubicBezTo>
                  <a:cubicBezTo>
                    <a:pt x="21070" y="8788"/>
                    <a:pt x="21049" y="8662"/>
                    <a:pt x="21028" y="8558"/>
                  </a:cubicBezTo>
                  <a:cubicBezTo>
                    <a:pt x="21010" y="8485"/>
                    <a:pt x="20945" y="8428"/>
                    <a:pt x="20873" y="8428"/>
                  </a:cubicBezTo>
                  <a:close/>
                  <a:moveTo>
                    <a:pt x="303" y="8742"/>
                  </a:moveTo>
                  <a:cubicBezTo>
                    <a:pt x="231" y="8742"/>
                    <a:pt x="165" y="8802"/>
                    <a:pt x="147" y="8893"/>
                  </a:cubicBezTo>
                  <a:cubicBezTo>
                    <a:pt x="126" y="8997"/>
                    <a:pt x="105" y="9123"/>
                    <a:pt x="84" y="9227"/>
                  </a:cubicBezTo>
                  <a:cubicBezTo>
                    <a:pt x="84" y="9332"/>
                    <a:pt x="147" y="9416"/>
                    <a:pt x="230" y="9416"/>
                  </a:cubicBezTo>
                  <a:lnTo>
                    <a:pt x="251" y="9416"/>
                  </a:lnTo>
                  <a:cubicBezTo>
                    <a:pt x="335" y="9416"/>
                    <a:pt x="419" y="9353"/>
                    <a:pt x="419" y="9269"/>
                  </a:cubicBezTo>
                  <a:cubicBezTo>
                    <a:pt x="440" y="9165"/>
                    <a:pt x="461" y="9060"/>
                    <a:pt x="482" y="8955"/>
                  </a:cubicBezTo>
                  <a:cubicBezTo>
                    <a:pt x="482" y="8851"/>
                    <a:pt x="419" y="8767"/>
                    <a:pt x="335" y="8746"/>
                  </a:cubicBezTo>
                  <a:cubicBezTo>
                    <a:pt x="324" y="8743"/>
                    <a:pt x="313" y="8742"/>
                    <a:pt x="303" y="8742"/>
                  </a:cubicBezTo>
                  <a:close/>
                  <a:moveTo>
                    <a:pt x="20987" y="9416"/>
                  </a:moveTo>
                  <a:cubicBezTo>
                    <a:pt x="20903" y="9437"/>
                    <a:pt x="20840" y="9520"/>
                    <a:pt x="20840" y="9604"/>
                  </a:cubicBezTo>
                  <a:cubicBezTo>
                    <a:pt x="20861" y="9709"/>
                    <a:pt x="20861" y="9834"/>
                    <a:pt x="20861" y="9939"/>
                  </a:cubicBezTo>
                  <a:cubicBezTo>
                    <a:pt x="20882" y="10023"/>
                    <a:pt x="20945" y="10106"/>
                    <a:pt x="21028" y="10106"/>
                  </a:cubicBezTo>
                  <a:lnTo>
                    <a:pt x="21049" y="10106"/>
                  </a:lnTo>
                  <a:cubicBezTo>
                    <a:pt x="21133" y="10085"/>
                    <a:pt x="21217" y="10023"/>
                    <a:pt x="21196" y="9918"/>
                  </a:cubicBezTo>
                  <a:cubicBezTo>
                    <a:pt x="21196" y="9813"/>
                    <a:pt x="21196" y="9688"/>
                    <a:pt x="21175" y="9583"/>
                  </a:cubicBezTo>
                  <a:cubicBezTo>
                    <a:pt x="21175" y="9479"/>
                    <a:pt x="21091" y="9416"/>
                    <a:pt x="20987" y="9416"/>
                  </a:cubicBezTo>
                  <a:close/>
                  <a:moveTo>
                    <a:pt x="210" y="9751"/>
                  </a:moveTo>
                  <a:cubicBezTo>
                    <a:pt x="126" y="9751"/>
                    <a:pt x="21" y="9813"/>
                    <a:pt x="21" y="9918"/>
                  </a:cubicBezTo>
                  <a:cubicBezTo>
                    <a:pt x="21" y="10023"/>
                    <a:pt x="21" y="10148"/>
                    <a:pt x="0" y="10253"/>
                  </a:cubicBezTo>
                  <a:cubicBezTo>
                    <a:pt x="0" y="10357"/>
                    <a:pt x="84" y="10420"/>
                    <a:pt x="168" y="10441"/>
                  </a:cubicBezTo>
                  <a:cubicBezTo>
                    <a:pt x="272" y="10441"/>
                    <a:pt x="335" y="10357"/>
                    <a:pt x="356" y="10274"/>
                  </a:cubicBezTo>
                  <a:cubicBezTo>
                    <a:pt x="356" y="10169"/>
                    <a:pt x="356" y="10043"/>
                    <a:pt x="356" y="9939"/>
                  </a:cubicBezTo>
                  <a:cubicBezTo>
                    <a:pt x="377" y="9855"/>
                    <a:pt x="293" y="9771"/>
                    <a:pt x="210" y="9751"/>
                  </a:cubicBezTo>
                  <a:close/>
                  <a:moveTo>
                    <a:pt x="168" y="10441"/>
                  </a:moveTo>
                  <a:cubicBezTo>
                    <a:pt x="84" y="10441"/>
                    <a:pt x="0" y="10504"/>
                    <a:pt x="0" y="10608"/>
                  </a:cubicBezTo>
                  <a:cubicBezTo>
                    <a:pt x="0" y="10713"/>
                    <a:pt x="0" y="10839"/>
                    <a:pt x="0" y="10943"/>
                  </a:cubicBezTo>
                  <a:cubicBezTo>
                    <a:pt x="21" y="11048"/>
                    <a:pt x="84" y="11111"/>
                    <a:pt x="189" y="11111"/>
                  </a:cubicBezTo>
                  <a:cubicBezTo>
                    <a:pt x="272" y="11111"/>
                    <a:pt x="356" y="11027"/>
                    <a:pt x="356" y="10943"/>
                  </a:cubicBezTo>
                  <a:cubicBezTo>
                    <a:pt x="356" y="10839"/>
                    <a:pt x="356" y="10713"/>
                    <a:pt x="356" y="10608"/>
                  </a:cubicBezTo>
                  <a:cubicBezTo>
                    <a:pt x="356" y="10504"/>
                    <a:pt x="272" y="10441"/>
                    <a:pt x="168" y="10441"/>
                  </a:cubicBezTo>
                  <a:close/>
                  <a:moveTo>
                    <a:pt x="21070" y="10441"/>
                  </a:moveTo>
                  <a:cubicBezTo>
                    <a:pt x="20966" y="10441"/>
                    <a:pt x="20882" y="10504"/>
                    <a:pt x="20882" y="10608"/>
                  </a:cubicBezTo>
                  <a:cubicBezTo>
                    <a:pt x="20882" y="10713"/>
                    <a:pt x="20882" y="10818"/>
                    <a:pt x="20882" y="10943"/>
                  </a:cubicBezTo>
                  <a:cubicBezTo>
                    <a:pt x="20882" y="11027"/>
                    <a:pt x="20966" y="11111"/>
                    <a:pt x="21049" y="11111"/>
                  </a:cubicBezTo>
                  <a:cubicBezTo>
                    <a:pt x="21154" y="11111"/>
                    <a:pt x="21217" y="11048"/>
                    <a:pt x="21238" y="10943"/>
                  </a:cubicBezTo>
                  <a:cubicBezTo>
                    <a:pt x="21238" y="10839"/>
                    <a:pt x="21238" y="10713"/>
                    <a:pt x="21238" y="10608"/>
                  </a:cubicBezTo>
                  <a:cubicBezTo>
                    <a:pt x="21238" y="10504"/>
                    <a:pt x="21154" y="10441"/>
                    <a:pt x="21070" y="10441"/>
                  </a:cubicBezTo>
                  <a:close/>
                  <a:moveTo>
                    <a:pt x="210" y="11445"/>
                  </a:moveTo>
                  <a:cubicBezTo>
                    <a:pt x="105" y="11466"/>
                    <a:pt x="42" y="11550"/>
                    <a:pt x="42" y="11634"/>
                  </a:cubicBezTo>
                  <a:cubicBezTo>
                    <a:pt x="63" y="11738"/>
                    <a:pt x="84" y="11864"/>
                    <a:pt x="84" y="11968"/>
                  </a:cubicBezTo>
                  <a:cubicBezTo>
                    <a:pt x="105" y="12052"/>
                    <a:pt x="168" y="12115"/>
                    <a:pt x="251" y="12115"/>
                  </a:cubicBezTo>
                  <a:lnTo>
                    <a:pt x="272" y="12115"/>
                  </a:lnTo>
                  <a:cubicBezTo>
                    <a:pt x="377" y="12115"/>
                    <a:pt x="440" y="12031"/>
                    <a:pt x="419" y="11927"/>
                  </a:cubicBezTo>
                  <a:cubicBezTo>
                    <a:pt x="419" y="11822"/>
                    <a:pt x="398" y="11717"/>
                    <a:pt x="398" y="11592"/>
                  </a:cubicBezTo>
                  <a:cubicBezTo>
                    <a:pt x="377" y="11508"/>
                    <a:pt x="293" y="11445"/>
                    <a:pt x="210" y="11445"/>
                  </a:cubicBezTo>
                  <a:close/>
                  <a:moveTo>
                    <a:pt x="21028" y="11445"/>
                  </a:moveTo>
                  <a:cubicBezTo>
                    <a:pt x="20945" y="11445"/>
                    <a:pt x="20861" y="11508"/>
                    <a:pt x="20840" y="11613"/>
                  </a:cubicBezTo>
                  <a:cubicBezTo>
                    <a:pt x="20840" y="11717"/>
                    <a:pt x="20819" y="11822"/>
                    <a:pt x="20798" y="11927"/>
                  </a:cubicBezTo>
                  <a:cubicBezTo>
                    <a:pt x="20798" y="12031"/>
                    <a:pt x="20861" y="12115"/>
                    <a:pt x="20945" y="12115"/>
                  </a:cubicBezTo>
                  <a:cubicBezTo>
                    <a:pt x="20966" y="12115"/>
                    <a:pt x="20966" y="12115"/>
                    <a:pt x="20966" y="12136"/>
                  </a:cubicBezTo>
                  <a:cubicBezTo>
                    <a:pt x="21049" y="12136"/>
                    <a:pt x="21133" y="12073"/>
                    <a:pt x="21133" y="11989"/>
                  </a:cubicBezTo>
                  <a:cubicBezTo>
                    <a:pt x="21154" y="11864"/>
                    <a:pt x="21175" y="11759"/>
                    <a:pt x="21175" y="11634"/>
                  </a:cubicBezTo>
                  <a:cubicBezTo>
                    <a:pt x="21196" y="11550"/>
                    <a:pt x="21133" y="11466"/>
                    <a:pt x="21028" y="11445"/>
                  </a:cubicBezTo>
                  <a:close/>
                  <a:moveTo>
                    <a:pt x="374" y="12446"/>
                  </a:moveTo>
                  <a:cubicBezTo>
                    <a:pt x="362" y="12446"/>
                    <a:pt x="349" y="12447"/>
                    <a:pt x="335" y="12450"/>
                  </a:cubicBezTo>
                  <a:cubicBezTo>
                    <a:pt x="251" y="12471"/>
                    <a:pt x="189" y="12554"/>
                    <a:pt x="210" y="12659"/>
                  </a:cubicBezTo>
                  <a:cubicBezTo>
                    <a:pt x="230" y="12764"/>
                    <a:pt x="251" y="12868"/>
                    <a:pt x="272" y="12994"/>
                  </a:cubicBezTo>
                  <a:cubicBezTo>
                    <a:pt x="293" y="13077"/>
                    <a:pt x="356" y="13119"/>
                    <a:pt x="440" y="13119"/>
                  </a:cubicBezTo>
                  <a:lnTo>
                    <a:pt x="482" y="13119"/>
                  </a:lnTo>
                  <a:cubicBezTo>
                    <a:pt x="565" y="13098"/>
                    <a:pt x="628" y="13015"/>
                    <a:pt x="607" y="12910"/>
                  </a:cubicBezTo>
                  <a:cubicBezTo>
                    <a:pt x="586" y="12805"/>
                    <a:pt x="565" y="12701"/>
                    <a:pt x="544" y="12596"/>
                  </a:cubicBezTo>
                  <a:cubicBezTo>
                    <a:pt x="526" y="12505"/>
                    <a:pt x="460" y="12446"/>
                    <a:pt x="374" y="12446"/>
                  </a:cubicBezTo>
                  <a:close/>
                  <a:moveTo>
                    <a:pt x="20864" y="12446"/>
                  </a:moveTo>
                  <a:cubicBezTo>
                    <a:pt x="20778" y="12446"/>
                    <a:pt x="20712" y="12505"/>
                    <a:pt x="20694" y="12596"/>
                  </a:cubicBezTo>
                  <a:cubicBezTo>
                    <a:pt x="20673" y="12701"/>
                    <a:pt x="20652" y="12805"/>
                    <a:pt x="20631" y="12910"/>
                  </a:cubicBezTo>
                  <a:cubicBezTo>
                    <a:pt x="20610" y="13015"/>
                    <a:pt x="20673" y="13098"/>
                    <a:pt x="20756" y="13119"/>
                  </a:cubicBezTo>
                  <a:lnTo>
                    <a:pt x="20798" y="13119"/>
                  </a:lnTo>
                  <a:cubicBezTo>
                    <a:pt x="20882" y="13119"/>
                    <a:pt x="20945" y="13077"/>
                    <a:pt x="20966" y="12994"/>
                  </a:cubicBezTo>
                  <a:cubicBezTo>
                    <a:pt x="20987" y="12889"/>
                    <a:pt x="21008" y="12764"/>
                    <a:pt x="21028" y="12659"/>
                  </a:cubicBezTo>
                  <a:cubicBezTo>
                    <a:pt x="21049" y="12554"/>
                    <a:pt x="20987" y="12471"/>
                    <a:pt x="20903" y="12450"/>
                  </a:cubicBezTo>
                  <a:cubicBezTo>
                    <a:pt x="20889" y="12447"/>
                    <a:pt x="20876" y="12446"/>
                    <a:pt x="20864" y="12446"/>
                  </a:cubicBezTo>
                  <a:close/>
                  <a:moveTo>
                    <a:pt x="622" y="13441"/>
                  </a:moveTo>
                  <a:cubicBezTo>
                    <a:pt x="603" y="13441"/>
                    <a:pt x="584" y="13445"/>
                    <a:pt x="565" y="13454"/>
                  </a:cubicBezTo>
                  <a:cubicBezTo>
                    <a:pt x="482" y="13475"/>
                    <a:pt x="419" y="13559"/>
                    <a:pt x="440" y="13663"/>
                  </a:cubicBezTo>
                  <a:cubicBezTo>
                    <a:pt x="482" y="13768"/>
                    <a:pt x="523" y="13872"/>
                    <a:pt x="544" y="13977"/>
                  </a:cubicBezTo>
                  <a:cubicBezTo>
                    <a:pt x="586" y="14061"/>
                    <a:pt x="649" y="14103"/>
                    <a:pt x="712" y="14103"/>
                  </a:cubicBezTo>
                  <a:cubicBezTo>
                    <a:pt x="733" y="14103"/>
                    <a:pt x="754" y="14103"/>
                    <a:pt x="774" y="14082"/>
                  </a:cubicBezTo>
                  <a:cubicBezTo>
                    <a:pt x="858" y="14061"/>
                    <a:pt x="900" y="13956"/>
                    <a:pt x="879" y="13872"/>
                  </a:cubicBezTo>
                  <a:cubicBezTo>
                    <a:pt x="837" y="13768"/>
                    <a:pt x="795" y="13663"/>
                    <a:pt x="774" y="13559"/>
                  </a:cubicBezTo>
                  <a:cubicBezTo>
                    <a:pt x="758" y="13493"/>
                    <a:pt x="691" y="13441"/>
                    <a:pt x="622" y="13441"/>
                  </a:cubicBezTo>
                  <a:close/>
                  <a:moveTo>
                    <a:pt x="20616" y="13441"/>
                  </a:moveTo>
                  <a:cubicBezTo>
                    <a:pt x="20547" y="13441"/>
                    <a:pt x="20480" y="13493"/>
                    <a:pt x="20464" y="13559"/>
                  </a:cubicBezTo>
                  <a:cubicBezTo>
                    <a:pt x="20422" y="13663"/>
                    <a:pt x="20401" y="13768"/>
                    <a:pt x="20359" y="13872"/>
                  </a:cubicBezTo>
                  <a:cubicBezTo>
                    <a:pt x="20338" y="13956"/>
                    <a:pt x="20380" y="14061"/>
                    <a:pt x="20464" y="14082"/>
                  </a:cubicBezTo>
                  <a:cubicBezTo>
                    <a:pt x="20484" y="14103"/>
                    <a:pt x="20505" y="14103"/>
                    <a:pt x="20526" y="14103"/>
                  </a:cubicBezTo>
                  <a:cubicBezTo>
                    <a:pt x="20589" y="14103"/>
                    <a:pt x="20652" y="14061"/>
                    <a:pt x="20673" y="13977"/>
                  </a:cubicBezTo>
                  <a:cubicBezTo>
                    <a:pt x="20715" y="13872"/>
                    <a:pt x="20756" y="13768"/>
                    <a:pt x="20777" y="13663"/>
                  </a:cubicBezTo>
                  <a:cubicBezTo>
                    <a:pt x="20819" y="13559"/>
                    <a:pt x="20756" y="13475"/>
                    <a:pt x="20673" y="13454"/>
                  </a:cubicBezTo>
                  <a:cubicBezTo>
                    <a:pt x="20654" y="13445"/>
                    <a:pt x="20635" y="13441"/>
                    <a:pt x="20616" y="13441"/>
                  </a:cubicBezTo>
                  <a:close/>
                  <a:moveTo>
                    <a:pt x="949" y="14400"/>
                  </a:moveTo>
                  <a:cubicBezTo>
                    <a:pt x="925" y="14400"/>
                    <a:pt x="901" y="14405"/>
                    <a:pt x="879" y="14416"/>
                  </a:cubicBezTo>
                  <a:cubicBezTo>
                    <a:pt x="795" y="14437"/>
                    <a:pt x="754" y="14542"/>
                    <a:pt x="795" y="14626"/>
                  </a:cubicBezTo>
                  <a:cubicBezTo>
                    <a:pt x="837" y="14730"/>
                    <a:pt x="879" y="14835"/>
                    <a:pt x="921" y="14940"/>
                  </a:cubicBezTo>
                  <a:cubicBezTo>
                    <a:pt x="963" y="15002"/>
                    <a:pt x="1026" y="15044"/>
                    <a:pt x="1088" y="15044"/>
                  </a:cubicBezTo>
                  <a:cubicBezTo>
                    <a:pt x="1109" y="15044"/>
                    <a:pt x="1130" y="15044"/>
                    <a:pt x="1151" y="15023"/>
                  </a:cubicBezTo>
                  <a:cubicBezTo>
                    <a:pt x="1235" y="15002"/>
                    <a:pt x="1277" y="14898"/>
                    <a:pt x="1235" y="14814"/>
                  </a:cubicBezTo>
                  <a:cubicBezTo>
                    <a:pt x="1193" y="14709"/>
                    <a:pt x="1151" y="14605"/>
                    <a:pt x="1109" y="14500"/>
                  </a:cubicBezTo>
                  <a:cubicBezTo>
                    <a:pt x="1079" y="14439"/>
                    <a:pt x="1014" y="14400"/>
                    <a:pt x="949" y="14400"/>
                  </a:cubicBezTo>
                  <a:close/>
                  <a:moveTo>
                    <a:pt x="20272" y="14400"/>
                  </a:moveTo>
                  <a:cubicBezTo>
                    <a:pt x="20212" y="14400"/>
                    <a:pt x="20159" y="14439"/>
                    <a:pt x="20129" y="14500"/>
                  </a:cubicBezTo>
                  <a:cubicBezTo>
                    <a:pt x="20087" y="14605"/>
                    <a:pt x="20045" y="14709"/>
                    <a:pt x="20003" y="14814"/>
                  </a:cubicBezTo>
                  <a:cubicBezTo>
                    <a:pt x="19961" y="14898"/>
                    <a:pt x="20003" y="14981"/>
                    <a:pt x="20087" y="15023"/>
                  </a:cubicBezTo>
                  <a:cubicBezTo>
                    <a:pt x="20108" y="15044"/>
                    <a:pt x="20129" y="15044"/>
                    <a:pt x="20150" y="15044"/>
                  </a:cubicBezTo>
                  <a:cubicBezTo>
                    <a:pt x="20212" y="15044"/>
                    <a:pt x="20275" y="15002"/>
                    <a:pt x="20296" y="14940"/>
                  </a:cubicBezTo>
                  <a:cubicBezTo>
                    <a:pt x="20359" y="14835"/>
                    <a:pt x="20401" y="14730"/>
                    <a:pt x="20443" y="14626"/>
                  </a:cubicBezTo>
                  <a:cubicBezTo>
                    <a:pt x="20484" y="14542"/>
                    <a:pt x="20443" y="14437"/>
                    <a:pt x="20338" y="14416"/>
                  </a:cubicBezTo>
                  <a:cubicBezTo>
                    <a:pt x="20316" y="14405"/>
                    <a:pt x="20293" y="14400"/>
                    <a:pt x="20272" y="14400"/>
                  </a:cubicBezTo>
                  <a:close/>
                  <a:moveTo>
                    <a:pt x="1385" y="15316"/>
                  </a:moveTo>
                  <a:cubicBezTo>
                    <a:pt x="1356" y="15316"/>
                    <a:pt x="1325" y="15323"/>
                    <a:pt x="1298" y="15337"/>
                  </a:cubicBezTo>
                  <a:cubicBezTo>
                    <a:pt x="1214" y="15379"/>
                    <a:pt x="1193" y="15484"/>
                    <a:pt x="1235" y="15567"/>
                  </a:cubicBezTo>
                  <a:cubicBezTo>
                    <a:pt x="1277" y="15672"/>
                    <a:pt x="1339" y="15756"/>
                    <a:pt x="1402" y="15860"/>
                  </a:cubicBezTo>
                  <a:cubicBezTo>
                    <a:pt x="1423" y="15923"/>
                    <a:pt x="1486" y="15944"/>
                    <a:pt x="1549" y="15944"/>
                  </a:cubicBezTo>
                  <a:cubicBezTo>
                    <a:pt x="1570" y="15944"/>
                    <a:pt x="1590" y="15944"/>
                    <a:pt x="1632" y="15923"/>
                  </a:cubicBezTo>
                  <a:cubicBezTo>
                    <a:pt x="1716" y="15881"/>
                    <a:pt x="1737" y="15777"/>
                    <a:pt x="1695" y="15693"/>
                  </a:cubicBezTo>
                  <a:cubicBezTo>
                    <a:pt x="1632" y="15609"/>
                    <a:pt x="1590" y="15505"/>
                    <a:pt x="1528" y="15400"/>
                  </a:cubicBezTo>
                  <a:cubicBezTo>
                    <a:pt x="1500" y="15344"/>
                    <a:pt x="1444" y="15316"/>
                    <a:pt x="1385" y="15316"/>
                  </a:cubicBezTo>
                  <a:close/>
                  <a:moveTo>
                    <a:pt x="19853" y="15316"/>
                  </a:moveTo>
                  <a:cubicBezTo>
                    <a:pt x="19794" y="15316"/>
                    <a:pt x="19738" y="15344"/>
                    <a:pt x="19710" y="15400"/>
                  </a:cubicBezTo>
                  <a:cubicBezTo>
                    <a:pt x="19648" y="15505"/>
                    <a:pt x="19606" y="15588"/>
                    <a:pt x="19543" y="15693"/>
                  </a:cubicBezTo>
                  <a:cubicBezTo>
                    <a:pt x="19501" y="15777"/>
                    <a:pt x="19522" y="15881"/>
                    <a:pt x="19606" y="15923"/>
                  </a:cubicBezTo>
                  <a:cubicBezTo>
                    <a:pt x="19627" y="15944"/>
                    <a:pt x="19668" y="15944"/>
                    <a:pt x="19689" y="15944"/>
                  </a:cubicBezTo>
                  <a:cubicBezTo>
                    <a:pt x="19752" y="15944"/>
                    <a:pt x="19815" y="15923"/>
                    <a:pt x="19836" y="15860"/>
                  </a:cubicBezTo>
                  <a:cubicBezTo>
                    <a:pt x="19899" y="15756"/>
                    <a:pt x="19961" y="15672"/>
                    <a:pt x="20003" y="15567"/>
                  </a:cubicBezTo>
                  <a:cubicBezTo>
                    <a:pt x="20045" y="15484"/>
                    <a:pt x="20024" y="15379"/>
                    <a:pt x="19940" y="15337"/>
                  </a:cubicBezTo>
                  <a:cubicBezTo>
                    <a:pt x="19913" y="15323"/>
                    <a:pt x="19882" y="15316"/>
                    <a:pt x="19853" y="15316"/>
                  </a:cubicBezTo>
                  <a:close/>
                  <a:moveTo>
                    <a:pt x="1894" y="16194"/>
                  </a:moveTo>
                  <a:cubicBezTo>
                    <a:pt x="1862" y="16194"/>
                    <a:pt x="1829" y="16201"/>
                    <a:pt x="1800" y="16216"/>
                  </a:cubicBezTo>
                  <a:cubicBezTo>
                    <a:pt x="1737" y="16279"/>
                    <a:pt x="1716" y="16383"/>
                    <a:pt x="1758" y="16446"/>
                  </a:cubicBezTo>
                  <a:cubicBezTo>
                    <a:pt x="1821" y="16551"/>
                    <a:pt x="1883" y="16634"/>
                    <a:pt x="1946" y="16739"/>
                  </a:cubicBezTo>
                  <a:cubicBezTo>
                    <a:pt x="1988" y="16781"/>
                    <a:pt x="2030" y="16802"/>
                    <a:pt x="2093" y="16802"/>
                  </a:cubicBezTo>
                  <a:cubicBezTo>
                    <a:pt x="2134" y="16802"/>
                    <a:pt x="2155" y="16802"/>
                    <a:pt x="2197" y="16781"/>
                  </a:cubicBezTo>
                  <a:cubicBezTo>
                    <a:pt x="2260" y="16718"/>
                    <a:pt x="2281" y="16613"/>
                    <a:pt x="2239" y="16530"/>
                  </a:cubicBezTo>
                  <a:cubicBezTo>
                    <a:pt x="2176" y="16446"/>
                    <a:pt x="2114" y="16362"/>
                    <a:pt x="2051" y="16258"/>
                  </a:cubicBezTo>
                  <a:cubicBezTo>
                    <a:pt x="2010" y="16217"/>
                    <a:pt x="1952" y="16194"/>
                    <a:pt x="1894" y="16194"/>
                  </a:cubicBezTo>
                  <a:close/>
                  <a:moveTo>
                    <a:pt x="19335" y="16179"/>
                  </a:moveTo>
                  <a:cubicBezTo>
                    <a:pt x="19282" y="16179"/>
                    <a:pt x="19233" y="16207"/>
                    <a:pt x="19208" y="16258"/>
                  </a:cubicBezTo>
                  <a:lnTo>
                    <a:pt x="19020" y="16530"/>
                  </a:lnTo>
                  <a:cubicBezTo>
                    <a:pt x="18957" y="16613"/>
                    <a:pt x="18978" y="16718"/>
                    <a:pt x="19041" y="16760"/>
                  </a:cubicBezTo>
                  <a:cubicBezTo>
                    <a:pt x="19083" y="16781"/>
                    <a:pt x="19104" y="16802"/>
                    <a:pt x="19145" y="16802"/>
                  </a:cubicBezTo>
                  <a:cubicBezTo>
                    <a:pt x="19208" y="16802"/>
                    <a:pt x="19250" y="16781"/>
                    <a:pt x="19292" y="16739"/>
                  </a:cubicBezTo>
                  <a:cubicBezTo>
                    <a:pt x="19355" y="16634"/>
                    <a:pt x="19417" y="16551"/>
                    <a:pt x="19480" y="16446"/>
                  </a:cubicBezTo>
                  <a:cubicBezTo>
                    <a:pt x="19543" y="16362"/>
                    <a:pt x="19522" y="16258"/>
                    <a:pt x="19438" y="16216"/>
                  </a:cubicBezTo>
                  <a:cubicBezTo>
                    <a:pt x="19405" y="16191"/>
                    <a:pt x="19369" y="16179"/>
                    <a:pt x="19335" y="16179"/>
                  </a:cubicBezTo>
                  <a:close/>
                  <a:moveTo>
                    <a:pt x="2509" y="17008"/>
                  </a:moveTo>
                  <a:cubicBezTo>
                    <a:pt x="2468" y="17008"/>
                    <a:pt x="2424" y="17024"/>
                    <a:pt x="2386" y="17053"/>
                  </a:cubicBezTo>
                  <a:cubicBezTo>
                    <a:pt x="2323" y="17095"/>
                    <a:pt x="2302" y="17199"/>
                    <a:pt x="2365" y="17283"/>
                  </a:cubicBezTo>
                  <a:cubicBezTo>
                    <a:pt x="2448" y="17367"/>
                    <a:pt x="2511" y="17450"/>
                    <a:pt x="2595" y="17555"/>
                  </a:cubicBezTo>
                  <a:cubicBezTo>
                    <a:pt x="2616" y="17576"/>
                    <a:pt x="2678" y="17597"/>
                    <a:pt x="2720" y="17597"/>
                  </a:cubicBezTo>
                  <a:cubicBezTo>
                    <a:pt x="2762" y="17597"/>
                    <a:pt x="2804" y="17597"/>
                    <a:pt x="2825" y="17555"/>
                  </a:cubicBezTo>
                  <a:cubicBezTo>
                    <a:pt x="2909" y="17513"/>
                    <a:pt x="2909" y="17388"/>
                    <a:pt x="2846" y="17325"/>
                  </a:cubicBezTo>
                  <a:cubicBezTo>
                    <a:pt x="2783" y="17241"/>
                    <a:pt x="2699" y="17157"/>
                    <a:pt x="2637" y="17074"/>
                  </a:cubicBezTo>
                  <a:cubicBezTo>
                    <a:pt x="2603" y="17029"/>
                    <a:pt x="2557" y="17008"/>
                    <a:pt x="2509" y="17008"/>
                  </a:cubicBezTo>
                  <a:close/>
                  <a:moveTo>
                    <a:pt x="18742" y="17004"/>
                  </a:moveTo>
                  <a:cubicBezTo>
                    <a:pt x="18689" y="17004"/>
                    <a:pt x="18638" y="17025"/>
                    <a:pt x="18601" y="17074"/>
                  </a:cubicBezTo>
                  <a:cubicBezTo>
                    <a:pt x="18539" y="17157"/>
                    <a:pt x="18476" y="17241"/>
                    <a:pt x="18392" y="17325"/>
                  </a:cubicBezTo>
                  <a:cubicBezTo>
                    <a:pt x="18329" y="17388"/>
                    <a:pt x="18350" y="17492"/>
                    <a:pt x="18413" y="17555"/>
                  </a:cubicBezTo>
                  <a:cubicBezTo>
                    <a:pt x="18434" y="17576"/>
                    <a:pt x="18476" y="17597"/>
                    <a:pt x="18518" y="17597"/>
                  </a:cubicBezTo>
                  <a:cubicBezTo>
                    <a:pt x="18580" y="17597"/>
                    <a:pt x="18622" y="17576"/>
                    <a:pt x="18664" y="17534"/>
                  </a:cubicBezTo>
                  <a:cubicBezTo>
                    <a:pt x="18727" y="17450"/>
                    <a:pt x="18811" y="17367"/>
                    <a:pt x="18873" y="17283"/>
                  </a:cubicBezTo>
                  <a:cubicBezTo>
                    <a:pt x="18936" y="17199"/>
                    <a:pt x="18915" y="17095"/>
                    <a:pt x="18852" y="17032"/>
                  </a:cubicBezTo>
                  <a:cubicBezTo>
                    <a:pt x="18818" y="17015"/>
                    <a:pt x="18780" y="17004"/>
                    <a:pt x="18742" y="17004"/>
                  </a:cubicBezTo>
                  <a:close/>
                  <a:moveTo>
                    <a:pt x="18068" y="17759"/>
                  </a:moveTo>
                  <a:cubicBezTo>
                    <a:pt x="18026" y="17759"/>
                    <a:pt x="17984" y="17775"/>
                    <a:pt x="17953" y="17806"/>
                  </a:cubicBezTo>
                  <a:cubicBezTo>
                    <a:pt x="17869" y="17890"/>
                    <a:pt x="17785" y="17973"/>
                    <a:pt x="17702" y="18036"/>
                  </a:cubicBezTo>
                  <a:cubicBezTo>
                    <a:pt x="17639" y="18099"/>
                    <a:pt x="17639" y="18204"/>
                    <a:pt x="17702" y="18287"/>
                  </a:cubicBezTo>
                  <a:cubicBezTo>
                    <a:pt x="17743" y="18308"/>
                    <a:pt x="17785" y="18329"/>
                    <a:pt x="17827" y="18329"/>
                  </a:cubicBezTo>
                  <a:cubicBezTo>
                    <a:pt x="17869" y="18329"/>
                    <a:pt x="17911" y="18308"/>
                    <a:pt x="17932" y="18287"/>
                  </a:cubicBezTo>
                  <a:cubicBezTo>
                    <a:pt x="18015" y="18204"/>
                    <a:pt x="18099" y="18120"/>
                    <a:pt x="18183" y="18036"/>
                  </a:cubicBezTo>
                  <a:cubicBezTo>
                    <a:pt x="18246" y="17973"/>
                    <a:pt x="18246" y="17869"/>
                    <a:pt x="18183" y="17806"/>
                  </a:cubicBezTo>
                  <a:cubicBezTo>
                    <a:pt x="18152" y="17775"/>
                    <a:pt x="18110" y="17759"/>
                    <a:pt x="18068" y="17759"/>
                  </a:cubicBezTo>
                  <a:close/>
                  <a:moveTo>
                    <a:pt x="3161" y="17761"/>
                  </a:moveTo>
                  <a:cubicBezTo>
                    <a:pt x="3122" y="17761"/>
                    <a:pt x="3084" y="17777"/>
                    <a:pt x="3055" y="17806"/>
                  </a:cubicBezTo>
                  <a:cubicBezTo>
                    <a:pt x="2992" y="17890"/>
                    <a:pt x="2992" y="17994"/>
                    <a:pt x="3055" y="18057"/>
                  </a:cubicBezTo>
                  <a:cubicBezTo>
                    <a:pt x="3139" y="18141"/>
                    <a:pt x="3223" y="18225"/>
                    <a:pt x="3306" y="18287"/>
                  </a:cubicBezTo>
                  <a:cubicBezTo>
                    <a:pt x="3327" y="18329"/>
                    <a:pt x="3369" y="18329"/>
                    <a:pt x="3411" y="18350"/>
                  </a:cubicBezTo>
                  <a:cubicBezTo>
                    <a:pt x="3453" y="18350"/>
                    <a:pt x="3495" y="18329"/>
                    <a:pt x="3536" y="18287"/>
                  </a:cubicBezTo>
                  <a:cubicBezTo>
                    <a:pt x="3599" y="18225"/>
                    <a:pt x="3599" y="18120"/>
                    <a:pt x="3536" y="18057"/>
                  </a:cubicBezTo>
                  <a:cubicBezTo>
                    <a:pt x="3453" y="17973"/>
                    <a:pt x="3369" y="17890"/>
                    <a:pt x="3285" y="17827"/>
                  </a:cubicBezTo>
                  <a:cubicBezTo>
                    <a:pt x="3252" y="17782"/>
                    <a:pt x="3206" y="17761"/>
                    <a:pt x="3161" y="17761"/>
                  </a:cubicBezTo>
                  <a:close/>
                  <a:moveTo>
                    <a:pt x="3915" y="18452"/>
                  </a:moveTo>
                  <a:cubicBezTo>
                    <a:pt x="3867" y="18452"/>
                    <a:pt x="3821" y="18473"/>
                    <a:pt x="3787" y="18518"/>
                  </a:cubicBezTo>
                  <a:cubicBezTo>
                    <a:pt x="3725" y="18580"/>
                    <a:pt x="3746" y="18685"/>
                    <a:pt x="3808" y="18748"/>
                  </a:cubicBezTo>
                  <a:cubicBezTo>
                    <a:pt x="3892" y="18831"/>
                    <a:pt x="3997" y="18894"/>
                    <a:pt x="4080" y="18957"/>
                  </a:cubicBezTo>
                  <a:cubicBezTo>
                    <a:pt x="4101" y="18999"/>
                    <a:pt x="4143" y="18999"/>
                    <a:pt x="4185" y="18999"/>
                  </a:cubicBezTo>
                  <a:cubicBezTo>
                    <a:pt x="4227" y="18999"/>
                    <a:pt x="4290" y="18978"/>
                    <a:pt x="4311" y="18936"/>
                  </a:cubicBezTo>
                  <a:cubicBezTo>
                    <a:pt x="4373" y="18873"/>
                    <a:pt x="4352" y="18748"/>
                    <a:pt x="4290" y="18706"/>
                  </a:cubicBezTo>
                  <a:cubicBezTo>
                    <a:pt x="4206" y="18622"/>
                    <a:pt x="4122" y="18559"/>
                    <a:pt x="4039" y="18497"/>
                  </a:cubicBezTo>
                  <a:cubicBezTo>
                    <a:pt x="4000" y="18467"/>
                    <a:pt x="3956" y="18452"/>
                    <a:pt x="3915" y="18452"/>
                  </a:cubicBezTo>
                  <a:close/>
                  <a:moveTo>
                    <a:pt x="17326" y="18452"/>
                  </a:moveTo>
                  <a:cubicBezTo>
                    <a:pt x="17288" y="18452"/>
                    <a:pt x="17250" y="18467"/>
                    <a:pt x="17220" y="18497"/>
                  </a:cubicBezTo>
                  <a:cubicBezTo>
                    <a:pt x="17116" y="18559"/>
                    <a:pt x="17032" y="18622"/>
                    <a:pt x="16948" y="18685"/>
                  </a:cubicBezTo>
                  <a:cubicBezTo>
                    <a:pt x="16886" y="18748"/>
                    <a:pt x="16865" y="18852"/>
                    <a:pt x="16927" y="18936"/>
                  </a:cubicBezTo>
                  <a:cubicBezTo>
                    <a:pt x="16948" y="18978"/>
                    <a:pt x="17011" y="18999"/>
                    <a:pt x="17053" y="18999"/>
                  </a:cubicBezTo>
                  <a:cubicBezTo>
                    <a:pt x="17095" y="18999"/>
                    <a:pt x="17137" y="18978"/>
                    <a:pt x="17158" y="18957"/>
                  </a:cubicBezTo>
                  <a:cubicBezTo>
                    <a:pt x="17241" y="18894"/>
                    <a:pt x="17346" y="18810"/>
                    <a:pt x="17430" y="18748"/>
                  </a:cubicBezTo>
                  <a:cubicBezTo>
                    <a:pt x="17492" y="18685"/>
                    <a:pt x="17513" y="18580"/>
                    <a:pt x="17451" y="18518"/>
                  </a:cubicBezTo>
                  <a:cubicBezTo>
                    <a:pt x="17417" y="18473"/>
                    <a:pt x="17371" y="18452"/>
                    <a:pt x="17326" y="18452"/>
                  </a:cubicBezTo>
                  <a:close/>
                  <a:moveTo>
                    <a:pt x="4729" y="19067"/>
                  </a:moveTo>
                  <a:cubicBezTo>
                    <a:pt x="4674" y="19067"/>
                    <a:pt x="4621" y="19095"/>
                    <a:pt x="4583" y="19145"/>
                  </a:cubicBezTo>
                  <a:cubicBezTo>
                    <a:pt x="4541" y="19208"/>
                    <a:pt x="4562" y="19313"/>
                    <a:pt x="4624" y="19375"/>
                  </a:cubicBezTo>
                  <a:cubicBezTo>
                    <a:pt x="4729" y="19438"/>
                    <a:pt x="4834" y="19501"/>
                    <a:pt x="4917" y="19564"/>
                  </a:cubicBezTo>
                  <a:cubicBezTo>
                    <a:pt x="4959" y="19585"/>
                    <a:pt x="4980" y="19585"/>
                    <a:pt x="5022" y="19585"/>
                  </a:cubicBezTo>
                  <a:cubicBezTo>
                    <a:pt x="5064" y="19585"/>
                    <a:pt x="5127" y="19564"/>
                    <a:pt x="5147" y="19522"/>
                  </a:cubicBezTo>
                  <a:cubicBezTo>
                    <a:pt x="5210" y="19438"/>
                    <a:pt x="5189" y="19334"/>
                    <a:pt x="5106" y="19271"/>
                  </a:cubicBezTo>
                  <a:cubicBezTo>
                    <a:pt x="5001" y="19208"/>
                    <a:pt x="4917" y="19166"/>
                    <a:pt x="4834" y="19103"/>
                  </a:cubicBezTo>
                  <a:cubicBezTo>
                    <a:pt x="4801" y="19079"/>
                    <a:pt x="4764" y="19067"/>
                    <a:pt x="4729" y="19067"/>
                  </a:cubicBezTo>
                  <a:close/>
                  <a:moveTo>
                    <a:pt x="16499" y="19062"/>
                  </a:moveTo>
                  <a:cubicBezTo>
                    <a:pt x="16472" y="19062"/>
                    <a:pt x="16446" y="19068"/>
                    <a:pt x="16425" y="19082"/>
                  </a:cubicBezTo>
                  <a:cubicBezTo>
                    <a:pt x="16321" y="19145"/>
                    <a:pt x="16237" y="19208"/>
                    <a:pt x="16132" y="19271"/>
                  </a:cubicBezTo>
                  <a:cubicBezTo>
                    <a:pt x="16070" y="19334"/>
                    <a:pt x="16028" y="19438"/>
                    <a:pt x="16091" y="19501"/>
                  </a:cubicBezTo>
                  <a:cubicBezTo>
                    <a:pt x="16111" y="19564"/>
                    <a:pt x="16174" y="19585"/>
                    <a:pt x="16237" y="19585"/>
                  </a:cubicBezTo>
                  <a:cubicBezTo>
                    <a:pt x="16258" y="19585"/>
                    <a:pt x="16300" y="19585"/>
                    <a:pt x="16321" y="19564"/>
                  </a:cubicBezTo>
                  <a:cubicBezTo>
                    <a:pt x="16425" y="19501"/>
                    <a:pt x="16509" y="19438"/>
                    <a:pt x="16614" y="19375"/>
                  </a:cubicBezTo>
                  <a:cubicBezTo>
                    <a:pt x="16697" y="19313"/>
                    <a:pt x="16697" y="19208"/>
                    <a:pt x="16655" y="19145"/>
                  </a:cubicBezTo>
                  <a:cubicBezTo>
                    <a:pt x="16614" y="19089"/>
                    <a:pt x="16553" y="19062"/>
                    <a:pt x="16499" y="19062"/>
                  </a:cubicBezTo>
                  <a:close/>
                  <a:moveTo>
                    <a:pt x="5583" y="19596"/>
                  </a:moveTo>
                  <a:cubicBezTo>
                    <a:pt x="5524" y="19596"/>
                    <a:pt x="5468" y="19633"/>
                    <a:pt x="5440" y="19689"/>
                  </a:cubicBezTo>
                  <a:cubicBezTo>
                    <a:pt x="5399" y="19773"/>
                    <a:pt x="5440" y="19878"/>
                    <a:pt x="5503" y="19919"/>
                  </a:cubicBezTo>
                  <a:cubicBezTo>
                    <a:pt x="5608" y="19961"/>
                    <a:pt x="5712" y="20024"/>
                    <a:pt x="5817" y="20066"/>
                  </a:cubicBezTo>
                  <a:cubicBezTo>
                    <a:pt x="5838" y="20087"/>
                    <a:pt x="5859" y="20087"/>
                    <a:pt x="5880" y="20087"/>
                  </a:cubicBezTo>
                  <a:cubicBezTo>
                    <a:pt x="5943" y="20087"/>
                    <a:pt x="6005" y="20066"/>
                    <a:pt x="6047" y="20003"/>
                  </a:cubicBezTo>
                  <a:cubicBezTo>
                    <a:pt x="6089" y="19919"/>
                    <a:pt x="6047" y="19815"/>
                    <a:pt x="5963" y="19773"/>
                  </a:cubicBezTo>
                  <a:cubicBezTo>
                    <a:pt x="5859" y="19731"/>
                    <a:pt x="5775" y="19668"/>
                    <a:pt x="5671" y="19626"/>
                  </a:cubicBezTo>
                  <a:cubicBezTo>
                    <a:pt x="5643" y="19606"/>
                    <a:pt x="5612" y="19596"/>
                    <a:pt x="5583" y="19596"/>
                  </a:cubicBezTo>
                  <a:close/>
                  <a:moveTo>
                    <a:pt x="15641" y="19589"/>
                  </a:moveTo>
                  <a:cubicBezTo>
                    <a:pt x="15616" y="19589"/>
                    <a:pt x="15591" y="19594"/>
                    <a:pt x="15567" y="19606"/>
                  </a:cubicBezTo>
                  <a:cubicBezTo>
                    <a:pt x="15463" y="19668"/>
                    <a:pt x="15358" y="19710"/>
                    <a:pt x="15275" y="19773"/>
                  </a:cubicBezTo>
                  <a:cubicBezTo>
                    <a:pt x="15191" y="19815"/>
                    <a:pt x="15149" y="19919"/>
                    <a:pt x="15191" y="20003"/>
                  </a:cubicBezTo>
                  <a:cubicBezTo>
                    <a:pt x="15233" y="20045"/>
                    <a:pt x="15275" y="20087"/>
                    <a:pt x="15358" y="20087"/>
                  </a:cubicBezTo>
                  <a:cubicBezTo>
                    <a:pt x="15379" y="20087"/>
                    <a:pt x="15400" y="20087"/>
                    <a:pt x="15421" y="20066"/>
                  </a:cubicBezTo>
                  <a:cubicBezTo>
                    <a:pt x="15526" y="20024"/>
                    <a:pt x="15630" y="19961"/>
                    <a:pt x="15735" y="19898"/>
                  </a:cubicBezTo>
                  <a:cubicBezTo>
                    <a:pt x="15819" y="19857"/>
                    <a:pt x="15839" y="19752"/>
                    <a:pt x="15798" y="19668"/>
                  </a:cubicBezTo>
                  <a:cubicBezTo>
                    <a:pt x="15767" y="19623"/>
                    <a:pt x="15705" y="19589"/>
                    <a:pt x="15641" y="19589"/>
                  </a:cubicBezTo>
                  <a:close/>
                  <a:moveTo>
                    <a:pt x="6512" y="20038"/>
                  </a:moveTo>
                  <a:cubicBezTo>
                    <a:pt x="6443" y="20038"/>
                    <a:pt x="6373" y="20068"/>
                    <a:pt x="6340" y="20150"/>
                  </a:cubicBezTo>
                  <a:cubicBezTo>
                    <a:pt x="6319" y="20233"/>
                    <a:pt x="6361" y="20317"/>
                    <a:pt x="6445" y="20359"/>
                  </a:cubicBezTo>
                  <a:cubicBezTo>
                    <a:pt x="6549" y="20401"/>
                    <a:pt x="6654" y="20442"/>
                    <a:pt x="6759" y="20484"/>
                  </a:cubicBezTo>
                  <a:cubicBezTo>
                    <a:pt x="6780" y="20505"/>
                    <a:pt x="6800" y="20505"/>
                    <a:pt x="6821" y="20505"/>
                  </a:cubicBezTo>
                  <a:cubicBezTo>
                    <a:pt x="6884" y="20505"/>
                    <a:pt x="6947" y="20463"/>
                    <a:pt x="6968" y="20401"/>
                  </a:cubicBezTo>
                  <a:cubicBezTo>
                    <a:pt x="7010" y="20317"/>
                    <a:pt x="6968" y="20212"/>
                    <a:pt x="6884" y="20170"/>
                  </a:cubicBezTo>
                  <a:cubicBezTo>
                    <a:pt x="6780" y="20129"/>
                    <a:pt x="6675" y="20087"/>
                    <a:pt x="6570" y="20045"/>
                  </a:cubicBezTo>
                  <a:cubicBezTo>
                    <a:pt x="6551" y="20040"/>
                    <a:pt x="6532" y="20038"/>
                    <a:pt x="6512" y="20038"/>
                  </a:cubicBezTo>
                  <a:close/>
                  <a:moveTo>
                    <a:pt x="14726" y="20038"/>
                  </a:moveTo>
                  <a:cubicBezTo>
                    <a:pt x="14706" y="20038"/>
                    <a:pt x="14687" y="20040"/>
                    <a:pt x="14668" y="20045"/>
                  </a:cubicBezTo>
                  <a:cubicBezTo>
                    <a:pt x="14563" y="20087"/>
                    <a:pt x="14458" y="20129"/>
                    <a:pt x="14354" y="20170"/>
                  </a:cubicBezTo>
                  <a:cubicBezTo>
                    <a:pt x="14270" y="20212"/>
                    <a:pt x="14228" y="20317"/>
                    <a:pt x="14270" y="20401"/>
                  </a:cubicBezTo>
                  <a:cubicBezTo>
                    <a:pt x="14291" y="20463"/>
                    <a:pt x="14354" y="20505"/>
                    <a:pt x="14417" y="20505"/>
                  </a:cubicBezTo>
                  <a:cubicBezTo>
                    <a:pt x="14438" y="20505"/>
                    <a:pt x="14458" y="20505"/>
                    <a:pt x="14479" y="20484"/>
                  </a:cubicBezTo>
                  <a:cubicBezTo>
                    <a:pt x="14584" y="20442"/>
                    <a:pt x="14689" y="20401"/>
                    <a:pt x="14793" y="20359"/>
                  </a:cubicBezTo>
                  <a:cubicBezTo>
                    <a:pt x="14877" y="20317"/>
                    <a:pt x="14919" y="20233"/>
                    <a:pt x="14898" y="20150"/>
                  </a:cubicBezTo>
                  <a:cubicBezTo>
                    <a:pt x="14865" y="20068"/>
                    <a:pt x="14795" y="20038"/>
                    <a:pt x="14726" y="20038"/>
                  </a:cubicBezTo>
                  <a:close/>
                  <a:moveTo>
                    <a:pt x="7460" y="20395"/>
                  </a:moveTo>
                  <a:cubicBezTo>
                    <a:pt x="7380" y="20395"/>
                    <a:pt x="7316" y="20436"/>
                    <a:pt x="7282" y="20505"/>
                  </a:cubicBezTo>
                  <a:cubicBezTo>
                    <a:pt x="7261" y="20589"/>
                    <a:pt x="7303" y="20694"/>
                    <a:pt x="7407" y="20714"/>
                  </a:cubicBezTo>
                  <a:cubicBezTo>
                    <a:pt x="7512" y="20756"/>
                    <a:pt x="7616" y="20798"/>
                    <a:pt x="7721" y="20819"/>
                  </a:cubicBezTo>
                  <a:lnTo>
                    <a:pt x="7784" y="20819"/>
                  </a:lnTo>
                  <a:cubicBezTo>
                    <a:pt x="7847" y="20819"/>
                    <a:pt x="7909" y="20777"/>
                    <a:pt x="7930" y="20714"/>
                  </a:cubicBezTo>
                  <a:cubicBezTo>
                    <a:pt x="7972" y="20610"/>
                    <a:pt x="7909" y="20526"/>
                    <a:pt x="7826" y="20505"/>
                  </a:cubicBezTo>
                  <a:cubicBezTo>
                    <a:pt x="7721" y="20463"/>
                    <a:pt x="7616" y="20442"/>
                    <a:pt x="7512" y="20401"/>
                  </a:cubicBezTo>
                  <a:cubicBezTo>
                    <a:pt x="7494" y="20397"/>
                    <a:pt x="7477" y="20395"/>
                    <a:pt x="7460" y="20395"/>
                  </a:cubicBezTo>
                  <a:close/>
                  <a:moveTo>
                    <a:pt x="13771" y="20395"/>
                  </a:moveTo>
                  <a:cubicBezTo>
                    <a:pt x="13755" y="20395"/>
                    <a:pt x="13741" y="20397"/>
                    <a:pt x="13726" y="20401"/>
                  </a:cubicBezTo>
                  <a:cubicBezTo>
                    <a:pt x="13622" y="20442"/>
                    <a:pt x="13517" y="20463"/>
                    <a:pt x="13412" y="20505"/>
                  </a:cubicBezTo>
                  <a:cubicBezTo>
                    <a:pt x="13329" y="20526"/>
                    <a:pt x="13266" y="20610"/>
                    <a:pt x="13287" y="20714"/>
                  </a:cubicBezTo>
                  <a:cubicBezTo>
                    <a:pt x="13308" y="20777"/>
                    <a:pt x="13391" y="20819"/>
                    <a:pt x="13454" y="20819"/>
                  </a:cubicBezTo>
                  <a:lnTo>
                    <a:pt x="13496" y="20819"/>
                  </a:lnTo>
                  <a:cubicBezTo>
                    <a:pt x="13622" y="20798"/>
                    <a:pt x="13726" y="20756"/>
                    <a:pt x="13831" y="20714"/>
                  </a:cubicBezTo>
                  <a:cubicBezTo>
                    <a:pt x="13914" y="20694"/>
                    <a:pt x="13977" y="20610"/>
                    <a:pt x="13935" y="20505"/>
                  </a:cubicBezTo>
                  <a:cubicBezTo>
                    <a:pt x="13918" y="20436"/>
                    <a:pt x="13843" y="20395"/>
                    <a:pt x="13771" y="20395"/>
                  </a:cubicBezTo>
                  <a:close/>
                  <a:moveTo>
                    <a:pt x="8440" y="20648"/>
                  </a:moveTo>
                  <a:cubicBezTo>
                    <a:pt x="8365" y="20648"/>
                    <a:pt x="8283" y="20705"/>
                    <a:pt x="8265" y="20777"/>
                  </a:cubicBezTo>
                  <a:cubicBezTo>
                    <a:pt x="8244" y="20882"/>
                    <a:pt x="8307" y="20966"/>
                    <a:pt x="8412" y="20986"/>
                  </a:cubicBezTo>
                  <a:cubicBezTo>
                    <a:pt x="8516" y="21007"/>
                    <a:pt x="8621" y="21028"/>
                    <a:pt x="8746" y="21049"/>
                  </a:cubicBezTo>
                  <a:lnTo>
                    <a:pt x="8767" y="21049"/>
                  </a:lnTo>
                  <a:cubicBezTo>
                    <a:pt x="8851" y="21049"/>
                    <a:pt x="8914" y="20986"/>
                    <a:pt x="8935" y="20924"/>
                  </a:cubicBezTo>
                  <a:cubicBezTo>
                    <a:pt x="8956" y="20819"/>
                    <a:pt x="8893" y="20735"/>
                    <a:pt x="8809" y="20714"/>
                  </a:cubicBezTo>
                  <a:cubicBezTo>
                    <a:pt x="8684" y="20694"/>
                    <a:pt x="8579" y="20673"/>
                    <a:pt x="8474" y="20652"/>
                  </a:cubicBezTo>
                  <a:cubicBezTo>
                    <a:pt x="8463" y="20649"/>
                    <a:pt x="8452" y="20648"/>
                    <a:pt x="8440" y="20648"/>
                  </a:cubicBezTo>
                  <a:close/>
                  <a:moveTo>
                    <a:pt x="12798" y="20648"/>
                  </a:moveTo>
                  <a:cubicBezTo>
                    <a:pt x="12786" y="20648"/>
                    <a:pt x="12775" y="20649"/>
                    <a:pt x="12764" y="20652"/>
                  </a:cubicBezTo>
                  <a:cubicBezTo>
                    <a:pt x="12659" y="20673"/>
                    <a:pt x="12554" y="20694"/>
                    <a:pt x="12429" y="20714"/>
                  </a:cubicBezTo>
                  <a:cubicBezTo>
                    <a:pt x="12345" y="20735"/>
                    <a:pt x="12282" y="20819"/>
                    <a:pt x="12303" y="20924"/>
                  </a:cubicBezTo>
                  <a:cubicBezTo>
                    <a:pt x="12324" y="21007"/>
                    <a:pt x="12387" y="21049"/>
                    <a:pt x="12471" y="21049"/>
                  </a:cubicBezTo>
                  <a:lnTo>
                    <a:pt x="12492" y="21049"/>
                  </a:lnTo>
                  <a:cubicBezTo>
                    <a:pt x="12617" y="21028"/>
                    <a:pt x="12722" y="21007"/>
                    <a:pt x="12826" y="20986"/>
                  </a:cubicBezTo>
                  <a:cubicBezTo>
                    <a:pt x="12931" y="20966"/>
                    <a:pt x="12973" y="20882"/>
                    <a:pt x="12973" y="20777"/>
                  </a:cubicBezTo>
                  <a:cubicBezTo>
                    <a:pt x="12955" y="20705"/>
                    <a:pt x="12873" y="20648"/>
                    <a:pt x="12798" y="20648"/>
                  </a:cubicBezTo>
                  <a:close/>
                  <a:moveTo>
                    <a:pt x="9418" y="20815"/>
                  </a:moveTo>
                  <a:cubicBezTo>
                    <a:pt x="9333" y="20815"/>
                    <a:pt x="9269" y="20874"/>
                    <a:pt x="9269" y="20966"/>
                  </a:cubicBezTo>
                  <a:cubicBezTo>
                    <a:pt x="9249" y="21049"/>
                    <a:pt x="9332" y="21133"/>
                    <a:pt x="9416" y="21154"/>
                  </a:cubicBezTo>
                  <a:cubicBezTo>
                    <a:pt x="9521" y="21154"/>
                    <a:pt x="9646" y="21175"/>
                    <a:pt x="9751" y="21175"/>
                  </a:cubicBezTo>
                  <a:lnTo>
                    <a:pt x="9772" y="21175"/>
                  </a:lnTo>
                  <a:cubicBezTo>
                    <a:pt x="9855" y="21175"/>
                    <a:pt x="9939" y="21112"/>
                    <a:pt x="9939" y="21028"/>
                  </a:cubicBezTo>
                  <a:cubicBezTo>
                    <a:pt x="9939" y="20945"/>
                    <a:pt x="9876" y="20861"/>
                    <a:pt x="9793" y="20840"/>
                  </a:cubicBezTo>
                  <a:cubicBezTo>
                    <a:pt x="9667" y="20840"/>
                    <a:pt x="9562" y="20819"/>
                    <a:pt x="9458" y="20819"/>
                  </a:cubicBezTo>
                  <a:cubicBezTo>
                    <a:pt x="9444" y="20816"/>
                    <a:pt x="9431" y="20815"/>
                    <a:pt x="9418" y="20815"/>
                  </a:cubicBezTo>
                  <a:close/>
                  <a:moveTo>
                    <a:pt x="11813" y="20815"/>
                  </a:moveTo>
                  <a:cubicBezTo>
                    <a:pt x="11802" y="20815"/>
                    <a:pt x="11791" y="20816"/>
                    <a:pt x="11780" y="20819"/>
                  </a:cubicBezTo>
                  <a:cubicBezTo>
                    <a:pt x="11676" y="20819"/>
                    <a:pt x="11550" y="20840"/>
                    <a:pt x="11445" y="20840"/>
                  </a:cubicBezTo>
                  <a:cubicBezTo>
                    <a:pt x="11362" y="20861"/>
                    <a:pt x="11278" y="20945"/>
                    <a:pt x="11299" y="21028"/>
                  </a:cubicBezTo>
                  <a:cubicBezTo>
                    <a:pt x="11299" y="21112"/>
                    <a:pt x="11383" y="21175"/>
                    <a:pt x="11466" y="21196"/>
                  </a:cubicBezTo>
                  <a:lnTo>
                    <a:pt x="11487" y="21196"/>
                  </a:lnTo>
                  <a:cubicBezTo>
                    <a:pt x="11592" y="21175"/>
                    <a:pt x="11697" y="21175"/>
                    <a:pt x="11822" y="21154"/>
                  </a:cubicBezTo>
                  <a:cubicBezTo>
                    <a:pt x="11906" y="21133"/>
                    <a:pt x="11969" y="21049"/>
                    <a:pt x="11969" y="20966"/>
                  </a:cubicBezTo>
                  <a:cubicBezTo>
                    <a:pt x="11950" y="20874"/>
                    <a:pt x="11885" y="20815"/>
                    <a:pt x="11813" y="20815"/>
                  </a:cubicBezTo>
                  <a:close/>
                  <a:moveTo>
                    <a:pt x="10441" y="20882"/>
                  </a:moveTo>
                  <a:cubicBezTo>
                    <a:pt x="10357" y="20882"/>
                    <a:pt x="10274" y="20945"/>
                    <a:pt x="10274" y="21049"/>
                  </a:cubicBezTo>
                  <a:cubicBezTo>
                    <a:pt x="10274" y="21133"/>
                    <a:pt x="10357" y="21217"/>
                    <a:pt x="10441" y="21217"/>
                  </a:cubicBezTo>
                  <a:lnTo>
                    <a:pt x="10797" y="21217"/>
                  </a:lnTo>
                  <a:cubicBezTo>
                    <a:pt x="10881" y="21217"/>
                    <a:pt x="10964" y="21133"/>
                    <a:pt x="10964" y="21049"/>
                  </a:cubicBezTo>
                  <a:cubicBezTo>
                    <a:pt x="10964" y="20945"/>
                    <a:pt x="10881" y="20882"/>
                    <a:pt x="10797" y="208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773" y="3280935"/>
              <a:ext cx="182462" cy="103634"/>
            </a:xfrm>
            <a:custGeom>
              <a:rect b="b" l="l" r="r" t="t"/>
              <a:pathLst>
                <a:path extrusionOk="0" h="4980" w="8768">
                  <a:moveTo>
                    <a:pt x="649" y="0"/>
                  </a:moveTo>
                  <a:cubicBezTo>
                    <a:pt x="252" y="0"/>
                    <a:pt x="21" y="460"/>
                    <a:pt x="273" y="774"/>
                  </a:cubicBezTo>
                  <a:lnTo>
                    <a:pt x="1361" y="2176"/>
                  </a:lnTo>
                  <a:cubicBezTo>
                    <a:pt x="1507" y="2343"/>
                    <a:pt x="1486" y="2595"/>
                    <a:pt x="1361" y="2762"/>
                  </a:cubicBezTo>
                  <a:lnTo>
                    <a:pt x="252" y="4143"/>
                  </a:lnTo>
                  <a:cubicBezTo>
                    <a:pt x="1" y="4457"/>
                    <a:pt x="210" y="4938"/>
                    <a:pt x="628" y="4938"/>
                  </a:cubicBezTo>
                  <a:lnTo>
                    <a:pt x="7659" y="4980"/>
                  </a:lnTo>
                  <a:cubicBezTo>
                    <a:pt x="8265" y="4980"/>
                    <a:pt x="8747" y="4499"/>
                    <a:pt x="8747" y="3892"/>
                  </a:cubicBezTo>
                  <a:lnTo>
                    <a:pt x="8768" y="1151"/>
                  </a:lnTo>
                  <a:cubicBezTo>
                    <a:pt x="8768" y="544"/>
                    <a:pt x="8286" y="42"/>
                    <a:pt x="7680" y="42"/>
                  </a:cubicBezTo>
                  <a:lnTo>
                    <a:pt x="649" y="0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815699" y="3281788"/>
              <a:ext cx="60536" cy="31818"/>
            </a:xfrm>
            <a:custGeom>
              <a:rect b="b" l="l" r="r" t="t"/>
              <a:pathLst>
                <a:path extrusionOk="0" h="1529" w="2909">
                  <a:moveTo>
                    <a:pt x="1883" y="1"/>
                  </a:moveTo>
                  <a:lnTo>
                    <a:pt x="0" y="1507"/>
                  </a:lnTo>
                  <a:lnTo>
                    <a:pt x="2909" y="1528"/>
                  </a:lnTo>
                  <a:lnTo>
                    <a:pt x="2909" y="1110"/>
                  </a:lnTo>
                  <a:cubicBezTo>
                    <a:pt x="2909" y="524"/>
                    <a:pt x="2469" y="43"/>
                    <a:pt x="1883" y="1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4218891" y="3284411"/>
              <a:ext cx="182899" cy="103655"/>
            </a:xfrm>
            <a:custGeom>
              <a:rect b="b" l="l" r="r" t="t"/>
              <a:pathLst>
                <a:path extrusionOk="0" h="4981" w="8789">
                  <a:moveTo>
                    <a:pt x="1130" y="0"/>
                  </a:moveTo>
                  <a:cubicBezTo>
                    <a:pt x="524" y="0"/>
                    <a:pt x="21" y="482"/>
                    <a:pt x="21" y="1088"/>
                  </a:cubicBezTo>
                  <a:lnTo>
                    <a:pt x="0" y="3829"/>
                  </a:lnTo>
                  <a:cubicBezTo>
                    <a:pt x="0" y="4436"/>
                    <a:pt x="482" y="4938"/>
                    <a:pt x="1088" y="4938"/>
                  </a:cubicBezTo>
                  <a:lnTo>
                    <a:pt x="8119" y="4980"/>
                  </a:lnTo>
                  <a:cubicBezTo>
                    <a:pt x="8516" y="4980"/>
                    <a:pt x="8747" y="4520"/>
                    <a:pt x="8495" y="4206"/>
                  </a:cubicBezTo>
                  <a:lnTo>
                    <a:pt x="7428" y="2804"/>
                  </a:lnTo>
                  <a:cubicBezTo>
                    <a:pt x="7282" y="2637"/>
                    <a:pt x="7282" y="2386"/>
                    <a:pt x="7428" y="2218"/>
                  </a:cubicBezTo>
                  <a:lnTo>
                    <a:pt x="8537" y="837"/>
                  </a:lnTo>
                  <a:cubicBezTo>
                    <a:pt x="8788" y="523"/>
                    <a:pt x="8558" y="42"/>
                    <a:pt x="8161" y="42"/>
                  </a:cubicBezTo>
                  <a:lnTo>
                    <a:pt x="1130" y="0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4219328" y="3284411"/>
              <a:ext cx="60536" cy="31798"/>
            </a:xfrm>
            <a:custGeom>
              <a:rect b="b" l="l" r="r" t="t"/>
              <a:pathLst>
                <a:path extrusionOk="0" h="1528" w="2909">
                  <a:moveTo>
                    <a:pt x="1047" y="0"/>
                  </a:moveTo>
                  <a:cubicBezTo>
                    <a:pt x="482" y="21"/>
                    <a:pt x="0" y="503"/>
                    <a:pt x="0" y="1088"/>
                  </a:cubicBezTo>
                  <a:lnTo>
                    <a:pt x="0" y="1507"/>
                  </a:lnTo>
                  <a:lnTo>
                    <a:pt x="2909" y="152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773017" y="3311401"/>
              <a:ext cx="548656" cy="118451"/>
            </a:xfrm>
            <a:custGeom>
              <a:rect b="b" l="l" r="r" t="t"/>
              <a:pathLst>
                <a:path extrusionOk="0" h="5692" w="26365">
                  <a:moveTo>
                    <a:pt x="2825" y="1"/>
                  </a:moveTo>
                  <a:cubicBezTo>
                    <a:pt x="1277" y="1"/>
                    <a:pt x="22" y="1235"/>
                    <a:pt x="22" y="2763"/>
                  </a:cubicBezTo>
                  <a:cubicBezTo>
                    <a:pt x="1" y="4290"/>
                    <a:pt x="1256" y="5545"/>
                    <a:pt x="2784" y="5545"/>
                  </a:cubicBezTo>
                  <a:lnTo>
                    <a:pt x="23561" y="5692"/>
                  </a:lnTo>
                  <a:cubicBezTo>
                    <a:pt x="25088" y="5692"/>
                    <a:pt x="26343" y="4478"/>
                    <a:pt x="26364" y="2930"/>
                  </a:cubicBezTo>
                  <a:cubicBezTo>
                    <a:pt x="26364" y="1403"/>
                    <a:pt x="25130" y="147"/>
                    <a:pt x="23602" y="147"/>
                  </a:cubicBezTo>
                  <a:lnTo>
                    <a:pt x="2825" y="1"/>
                  </a:lnTo>
                  <a:close/>
                </a:path>
              </a:pathLst>
            </a:custGeom>
            <a:solidFill>
              <a:srgbClr val="4EC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137315" y="1128625"/>
              <a:ext cx="2869428" cy="4129557"/>
            </a:xfrm>
            <a:custGeom>
              <a:rect b="b" l="l" r="r" t="t"/>
              <a:pathLst>
                <a:path extrusionOk="0" h="198441" w="137887">
                  <a:moveTo>
                    <a:pt x="68943" y="1"/>
                  </a:moveTo>
                  <a:cubicBezTo>
                    <a:pt x="68567" y="1"/>
                    <a:pt x="68253" y="294"/>
                    <a:pt x="68253" y="670"/>
                  </a:cubicBezTo>
                  <a:lnTo>
                    <a:pt x="66349" y="36784"/>
                  </a:lnTo>
                  <a:cubicBezTo>
                    <a:pt x="66320" y="37620"/>
                    <a:pt x="65636" y="38169"/>
                    <a:pt x="64912" y="38169"/>
                  </a:cubicBezTo>
                  <a:cubicBezTo>
                    <a:pt x="64585" y="38169"/>
                    <a:pt x="64250" y="38057"/>
                    <a:pt x="63964" y="37810"/>
                  </a:cubicBezTo>
                  <a:cubicBezTo>
                    <a:pt x="62959" y="36910"/>
                    <a:pt x="61850" y="35989"/>
                    <a:pt x="60637" y="35048"/>
                  </a:cubicBezTo>
                  <a:cubicBezTo>
                    <a:pt x="54130" y="30152"/>
                    <a:pt x="43082" y="24314"/>
                    <a:pt x="27494" y="24314"/>
                  </a:cubicBezTo>
                  <a:lnTo>
                    <a:pt x="11801" y="24314"/>
                  </a:lnTo>
                  <a:cubicBezTo>
                    <a:pt x="11550" y="24314"/>
                    <a:pt x="11341" y="24460"/>
                    <a:pt x="11278" y="24690"/>
                  </a:cubicBezTo>
                  <a:cubicBezTo>
                    <a:pt x="11173" y="25025"/>
                    <a:pt x="11424" y="25339"/>
                    <a:pt x="11738" y="25360"/>
                  </a:cubicBezTo>
                  <a:lnTo>
                    <a:pt x="27494" y="26343"/>
                  </a:lnTo>
                  <a:cubicBezTo>
                    <a:pt x="38730" y="26343"/>
                    <a:pt x="48648" y="30926"/>
                    <a:pt x="58084" y="39002"/>
                  </a:cubicBezTo>
                  <a:cubicBezTo>
                    <a:pt x="60281" y="40885"/>
                    <a:pt x="62081" y="42706"/>
                    <a:pt x="63545" y="44212"/>
                  </a:cubicBezTo>
                  <a:cubicBezTo>
                    <a:pt x="65721" y="46514"/>
                    <a:pt x="66244" y="64843"/>
                    <a:pt x="66244" y="68002"/>
                  </a:cubicBezTo>
                  <a:lnTo>
                    <a:pt x="66244" y="84616"/>
                  </a:lnTo>
                  <a:cubicBezTo>
                    <a:pt x="66244" y="85466"/>
                    <a:pt x="65549" y="86039"/>
                    <a:pt x="64815" y="86039"/>
                  </a:cubicBezTo>
                  <a:cubicBezTo>
                    <a:pt x="64484" y="86039"/>
                    <a:pt x="64145" y="85922"/>
                    <a:pt x="63859" y="85662"/>
                  </a:cubicBezTo>
                  <a:cubicBezTo>
                    <a:pt x="62645" y="84553"/>
                    <a:pt x="61285" y="83423"/>
                    <a:pt x="59758" y="82272"/>
                  </a:cubicBezTo>
                  <a:cubicBezTo>
                    <a:pt x="52707" y="76958"/>
                    <a:pt x="40759" y="70618"/>
                    <a:pt x="23874" y="70618"/>
                  </a:cubicBezTo>
                  <a:lnTo>
                    <a:pt x="6738" y="70618"/>
                  </a:lnTo>
                  <a:cubicBezTo>
                    <a:pt x="6507" y="70618"/>
                    <a:pt x="6298" y="70764"/>
                    <a:pt x="6235" y="70994"/>
                  </a:cubicBezTo>
                  <a:cubicBezTo>
                    <a:pt x="6131" y="71329"/>
                    <a:pt x="6382" y="71643"/>
                    <a:pt x="6696" y="71664"/>
                  </a:cubicBezTo>
                  <a:lnTo>
                    <a:pt x="23874" y="72647"/>
                  </a:lnTo>
                  <a:cubicBezTo>
                    <a:pt x="36156" y="72647"/>
                    <a:pt x="47057" y="79531"/>
                    <a:pt x="56306" y="86457"/>
                  </a:cubicBezTo>
                  <a:cubicBezTo>
                    <a:pt x="59047" y="88487"/>
                    <a:pt x="61223" y="90537"/>
                    <a:pt x="62876" y="92295"/>
                  </a:cubicBezTo>
                  <a:cubicBezTo>
                    <a:pt x="65031" y="94596"/>
                    <a:pt x="66244" y="102715"/>
                    <a:pt x="66244" y="105874"/>
                  </a:cubicBezTo>
                  <a:lnTo>
                    <a:pt x="66244" y="130229"/>
                  </a:lnTo>
                  <a:cubicBezTo>
                    <a:pt x="66244" y="131080"/>
                    <a:pt x="65539" y="131652"/>
                    <a:pt x="64799" y="131652"/>
                  </a:cubicBezTo>
                  <a:cubicBezTo>
                    <a:pt x="64465" y="131652"/>
                    <a:pt x="64124" y="131536"/>
                    <a:pt x="63838" y="131275"/>
                  </a:cubicBezTo>
                  <a:cubicBezTo>
                    <a:pt x="62373" y="129873"/>
                    <a:pt x="60637" y="128409"/>
                    <a:pt x="58691" y="126923"/>
                  </a:cubicBezTo>
                  <a:cubicBezTo>
                    <a:pt x="50991" y="121106"/>
                    <a:pt x="37914" y="114181"/>
                    <a:pt x="19417" y="114181"/>
                  </a:cubicBezTo>
                  <a:lnTo>
                    <a:pt x="523" y="114181"/>
                  </a:lnTo>
                  <a:cubicBezTo>
                    <a:pt x="230" y="114181"/>
                    <a:pt x="0" y="114432"/>
                    <a:pt x="0" y="114704"/>
                  </a:cubicBezTo>
                  <a:cubicBezTo>
                    <a:pt x="0" y="114997"/>
                    <a:pt x="209" y="115206"/>
                    <a:pt x="502" y="115227"/>
                  </a:cubicBezTo>
                  <a:lnTo>
                    <a:pt x="19417" y="116210"/>
                  </a:lnTo>
                  <a:cubicBezTo>
                    <a:pt x="32976" y="116210"/>
                    <a:pt x="45028" y="123471"/>
                    <a:pt x="55239" y="131108"/>
                  </a:cubicBezTo>
                  <a:cubicBezTo>
                    <a:pt x="58607" y="133619"/>
                    <a:pt x="61202" y="136130"/>
                    <a:pt x="63064" y="138180"/>
                  </a:cubicBezTo>
                  <a:cubicBezTo>
                    <a:pt x="65114" y="140440"/>
                    <a:pt x="66244" y="143411"/>
                    <a:pt x="66244" y="146466"/>
                  </a:cubicBezTo>
                  <a:lnTo>
                    <a:pt x="66244" y="158853"/>
                  </a:lnTo>
                  <a:cubicBezTo>
                    <a:pt x="66244" y="171156"/>
                    <a:pt x="65052" y="183417"/>
                    <a:pt x="62666" y="195490"/>
                  </a:cubicBezTo>
                  <a:cubicBezTo>
                    <a:pt x="62457" y="197059"/>
                    <a:pt x="63671" y="198440"/>
                    <a:pt x="65407" y="198440"/>
                  </a:cubicBezTo>
                  <a:lnTo>
                    <a:pt x="72501" y="198440"/>
                  </a:lnTo>
                  <a:cubicBezTo>
                    <a:pt x="74216" y="198440"/>
                    <a:pt x="75451" y="197059"/>
                    <a:pt x="75221" y="195490"/>
                  </a:cubicBezTo>
                  <a:cubicBezTo>
                    <a:pt x="72856" y="183417"/>
                    <a:pt x="71643" y="171156"/>
                    <a:pt x="71643" y="158853"/>
                  </a:cubicBezTo>
                  <a:lnTo>
                    <a:pt x="71643" y="146466"/>
                  </a:lnTo>
                  <a:cubicBezTo>
                    <a:pt x="71643" y="143411"/>
                    <a:pt x="72773" y="140461"/>
                    <a:pt x="74844" y="138180"/>
                  </a:cubicBezTo>
                  <a:cubicBezTo>
                    <a:pt x="76706" y="136130"/>
                    <a:pt x="79301" y="133619"/>
                    <a:pt x="82648" y="131108"/>
                  </a:cubicBezTo>
                  <a:cubicBezTo>
                    <a:pt x="92859" y="123471"/>
                    <a:pt x="104932" y="116210"/>
                    <a:pt x="118491" y="116210"/>
                  </a:cubicBezTo>
                  <a:lnTo>
                    <a:pt x="137406" y="115227"/>
                  </a:lnTo>
                  <a:cubicBezTo>
                    <a:pt x="137678" y="115206"/>
                    <a:pt x="137887" y="114997"/>
                    <a:pt x="137887" y="114704"/>
                  </a:cubicBezTo>
                  <a:cubicBezTo>
                    <a:pt x="137887" y="114432"/>
                    <a:pt x="137657" y="114202"/>
                    <a:pt x="137364" y="114202"/>
                  </a:cubicBezTo>
                  <a:lnTo>
                    <a:pt x="118491" y="114202"/>
                  </a:lnTo>
                  <a:cubicBezTo>
                    <a:pt x="99973" y="114202"/>
                    <a:pt x="86896" y="121127"/>
                    <a:pt x="79196" y="126944"/>
                  </a:cubicBezTo>
                  <a:cubicBezTo>
                    <a:pt x="77250" y="128409"/>
                    <a:pt x="75534" y="129873"/>
                    <a:pt x="74049" y="131275"/>
                  </a:cubicBezTo>
                  <a:cubicBezTo>
                    <a:pt x="73760" y="131545"/>
                    <a:pt x="73415" y="131666"/>
                    <a:pt x="73077" y="131666"/>
                  </a:cubicBezTo>
                  <a:cubicBezTo>
                    <a:pt x="72341" y="131666"/>
                    <a:pt x="71643" y="131090"/>
                    <a:pt x="71643" y="130229"/>
                  </a:cubicBezTo>
                  <a:lnTo>
                    <a:pt x="71643" y="105874"/>
                  </a:lnTo>
                  <a:cubicBezTo>
                    <a:pt x="71643" y="102715"/>
                    <a:pt x="72856" y="94596"/>
                    <a:pt x="75011" y="92295"/>
                  </a:cubicBezTo>
                  <a:cubicBezTo>
                    <a:pt x="76664" y="90558"/>
                    <a:pt x="78840" y="88507"/>
                    <a:pt x="81581" y="86457"/>
                  </a:cubicBezTo>
                  <a:cubicBezTo>
                    <a:pt x="90830" y="79552"/>
                    <a:pt x="101752" y="72668"/>
                    <a:pt x="114034" y="72668"/>
                  </a:cubicBezTo>
                  <a:lnTo>
                    <a:pt x="131170" y="71685"/>
                  </a:lnTo>
                  <a:cubicBezTo>
                    <a:pt x="131421" y="71664"/>
                    <a:pt x="131652" y="71476"/>
                    <a:pt x="131672" y="71225"/>
                  </a:cubicBezTo>
                  <a:cubicBezTo>
                    <a:pt x="131735" y="70911"/>
                    <a:pt x="131484" y="70639"/>
                    <a:pt x="131170" y="70639"/>
                  </a:cubicBezTo>
                  <a:lnTo>
                    <a:pt x="114034" y="70639"/>
                  </a:lnTo>
                  <a:cubicBezTo>
                    <a:pt x="97128" y="70639"/>
                    <a:pt x="85180" y="76958"/>
                    <a:pt x="78129" y="82272"/>
                  </a:cubicBezTo>
                  <a:cubicBezTo>
                    <a:pt x="76602" y="83423"/>
                    <a:pt x="75242" y="84574"/>
                    <a:pt x="74028" y="85683"/>
                  </a:cubicBezTo>
                  <a:cubicBezTo>
                    <a:pt x="73745" y="85933"/>
                    <a:pt x="73412" y="86046"/>
                    <a:pt x="73085" y="86046"/>
                  </a:cubicBezTo>
                  <a:cubicBezTo>
                    <a:pt x="72346" y="86046"/>
                    <a:pt x="71643" y="85471"/>
                    <a:pt x="71643" y="84616"/>
                  </a:cubicBezTo>
                  <a:lnTo>
                    <a:pt x="71643" y="67584"/>
                  </a:lnTo>
                  <a:cubicBezTo>
                    <a:pt x="71643" y="64822"/>
                    <a:pt x="72563" y="46849"/>
                    <a:pt x="74300" y="44673"/>
                  </a:cubicBezTo>
                  <a:cubicBezTo>
                    <a:pt x="79405" y="38228"/>
                    <a:pt x="91081" y="26343"/>
                    <a:pt x="110393" y="26343"/>
                  </a:cubicBezTo>
                  <a:lnTo>
                    <a:pt x="126107" y="25360"/>
                  </a:lnTo>
                  <a:cubicBezTo>
                    <a:pt x="126358" y="25339"/>
                    <a:pt x="126588" y="25172"/>
                    <a:pt x="126630" y="24900"/>
                  </a:cubicBezTo>
                  <a:cubicBezTo>
                    <a:pt x="126672" y="24586"/>
                    <a:pt x="126421" y="24314"/>
                    <a:pt x="126107" y="24314"/>
                  </a:cubicBezTo>
                  <a:lnTo>
                    <a:pt x="110393" y="24314"/>
                  </a:lnTo>
                  <a:cubicBezTo>
                    <a:pt x="94784" y="24314"/>
                    <a:pt x="83757" y="30152"/>
                    <a:pt x="77250" y="35069"/>
                  </a:cubicBezTo>
                  <a:cubicBezTo>
                    <a:pt x="76037" y="35989"/>
                    <a:pt x="74907" y="36910"/>
                    <a:pt x="73902" y="37810"/>
                  </a:cubicBezTo>
                  <a:cubicBezTo>
                    <a:pt x="73623" y="38057"/>
                    <a:pt x="73292" y="38169"/>
                    <a:pt x="72968" y="38169"/>
                  </a:cubicBezTo>
                  <a:cubicBezTo>
                    <a:pt x="72251" y="38169"/>
                    <a:pt x="71567" y="37620"/>
                    <a:pt x="71538" y="36784"/>
                  </a:cubicBezTo>
                  <a:lnTo>
                    <a:pt x="69634" y="670"/>
                  </a:lnTo>
                  <a:cubicBezTo>
                    <a:pt x="69634" y="294"/>
                    <a:pt x="69320" y="1"/>
                    <a:pt x="68943" y="1"/>
                  </a:cubicBezTo>
                  <a:close/>
                </a:path>
              </a:pathLst>
            </a:custGeom>
            <a:solidFill>
              <a:srgbClr val="BF91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5745467" y="1570008"/>
              <a:ext cx="319184" cy="149229"/>
            </a:xfrm>
            <a:custGeom>
              <a:rect b="b" l="l" r="r" t="t"/>
              <a:pathLst>
                <a:path extrusionOk="0" h="7171" w="15338">
                  <a:moveTo>
                    <a:pt x="6527" y="0"/>
                  </a:moveTo>
                  <a:cubicBezTo>
                    <a:pt x="4507" y="0"/>
                    <a:pt x="2522" y="807"/>
                    <a:pt x="1068" y="2330"/>
                  </a:cubicBezTo>
                  <a:lnTo>
                    <a:pt x="168" y="3250"/>
                  </a:lnTo>
                  <a:cubicBezTo>
                    <a:pt x="1" y="3439"/>
                    <a:pt x="1" y="3732"/>
                    <a:pt x="168" y="3920"/>
                  </a:cubicBezTo>
                  <a:lnTo>
                    <a:pt x="1068" y="4840"/>
                  </a:lnTo>
                  <a:cubicBezTo>
                    <a:pt x="2522" y="6363"/>
                    <a:pt x="4507" y="7170"/>
                    <a:pt x="6527" y="7170"/>
                  </a:cubicBezTo>
                  <a:cubicBezTo>
                    <a:pt x="7617" y="7170"/>
                    <a:pt x="8717" y="6935"/>
                    <a:pt x="9751" y="6452"/>
                  </a:cubicBezTo>
                  <a:lnTo>
                    <a:pt x="14961" y="4024"/>
                  </a:lnTo>
                  <a:cubicBezTo>
                    <a:pt x="15338" y="3836"/>
                    <a:pt x="15338" y="3334"/>
                    <a:pt x="14961" y="3167"/>
                  </a:cubicBezTo>
                  <a:lnTo>
                    <a:pt x="9751" y="719"/>
                  </a:lnTo>
                  <a:cubicBezTo>
                    <a:pt x="8717" y="235"/>
                    <a:pt x="7617" y="0"/>
                    <a:pt x="6527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4483615" y="1096288"/>
              <a:ext cx="176802" cy="316021"/>
            </a:xfrm>
            <a:custGeom>
              <a:rect b="b" l="l" r="r" t="t"/>
              <a:pathLst>
                <a:path extrusionOk="0" h="15186" w="8496">
                  <a:moveTo>
                    <a:pt x="4246" y="0"/>
                  </a:moveTo>
                  <a:cubicBezTo>
                    <a:pt x="4076" y="0"/>
                    <a:pt x="3903" y="89"/>
                    <a:pt x="3809" y="267"/>
                  </a:cubicBezTo>
                  <a:lnTo>
                    <a:pt x="1382" y="5477"/>
                  </a:lnTo>
                  <a:cubicBezTo>
                    <a:pt x="1" y="8427"/>
                    <a:pt x="650" y="11922"/>
                    <a:pt x="2993" y="14181"/>
                  </a:cubicBezTo>
                  <a:lnTo>
                    <a:pt x="3914" y="15060"/>
                  </a:lnTo>
                  <a:cubicBezTo>
                    <a:pt x="4008" y="15144"/>
                    <a:pt x="4128" y="15186"/>
                    <a:pt x="4248" y="15186"/>
                  </a:cubicBezTo>
                  <a:cubicBezTo>
                    <a:pt x="4369" y="15186"/>
                    <a:pt x="4489" y="15144"/>
                    <a:pt x="4583" y="15060"/>
                  </a:cubicBezTo>
                  <a:lnTo>
                    <a:pt x="5504" y="14181"/>
                  </a:lnTo>
                  <a:cubicBezTo>
                    <a:pt x="7847" y="11922"/>
                    <a:pt x="8496" y="8427"/>
                    <a:pt x="7115" y="5477"/>
                  </a:cubicBezTo>
                  <a:lnTo>
                    <a:pt x="4667" y="267"/>
                  </a:lnTo>
                  <a:cubicBezTo>
                    <a:pt x="4583" y="89"/>
                    <a:pt x="4416" y="0"/>
                    <a:pt x="4246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5706719" y="2049973"/>
              <a:ext cx="85696" cy="108566"/>
            </a:xfrm>
            <a:custGeom>
              <a:rect b="b" l="l" r="r" t="t"/>
              <a:pathLst>
                <a:path extrusionOk="0" h="5217" w="4118">
                  <a:moveTo>
                    <a:pt x="607" y="1"/>
                  </a:moveTo>
                  <a:cubicBezTo>
                    <a:pt x="503" y="1"/>
                    <a:pt x="398" y="64"/>
                    <a:pt x="377" y="168"/>
                  </a:cubicBezTo>
                  <a:lnTo>
                    <a:pt x="272" y="671"/>
                  </a:lnTo>
                  <a:cubicBezTo>
                    <a:pt x="0" y="1989"/>
                    <a:pt x="607" y="3328"/>
                    <a:pt x="1758" y="3997"/>
                  </a:cubicBezTo>
                  <a:lnTo>
                    <a:pt x="3809" y="5190"/>
                  </a:lnTo>
                  <a:cubicBezTo>
                    <a:pt x="3841" y="5208"/>
                    <a:pt x="3874" y="5217"/>
                    <a:pt x="3906" y="5217"/>
                  </a:cubicBezTo>
                  <a:cubicBezTo>
                    <a:pt x="4019" y="5217"/>
                    <a:pt x="4118" y="5111"/>
                    <a:pt x="4101" y="4981"/>
                  </a:cubicBezTo>
                  <a:lnTo>
                    <a:pt x="3704" y="2658"/>
                  </a:lnTo>
                  <a:cubicBezTo>
                    <a:pt x="3495" y="1340"/>
                    <a:pt x="2448" y="294"/>
                    <a:pt x="1130" y="85"/>
                  </a:cubicBezTo>
                  <a:lnTo>
                    <a:pt x="607" y="1"/>
                  </a:lnTo>
                  <a:close/>
                </a:path>
              </a:pathLst>
            </a:custGeom>
            <a:solidFill>
              <a:srgbClr val="61C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5608746" y="2163139"/>
              <a:ext cx="64386" cy="48217"/>
            </a:xfrm>
            <a:custGeom>
              <a:rect b="b" l="l" r="r" t="t"/>
              <a:pathLst>
                <a:path extrusionOk="0" h="2317" w="3094">
                  <a:moveTo>
                    <a:pt x="2956" y="0"/>
                  </a:moveTo>
                  <a:cubicBezTo>
                    <a:pt x="2948" y="0"/>
                    <a:pt x="2939" y="1"/>
                    <a:pt x="2930" y="3"/>
                  </a:cubicBezTo>
                  <a:lnTo>
                    <a:pt x="1549" y="254"/>
                  </a:lnTo>
                  <a:cubicBezTo>
                    <a:pt x="775" y="380"/>
                    <a:pt x="168" y="987"/>
                    <a:pt x="63" y="1782"/>
                  </a:cubicBezTo>
                  <a:lnTo>
                    <a:pt x="1" y="2095"/>
                  </a:lnTo>
                  <a:cubicBezTo>
                    <a:pt x="1" y="2137"/>
                    <a:pt x="42" y="2200"/>
                    <a:pt x="105" y="2221"/>
                  </a:cubicBezTo>
                  <a:lnTo>
                    <a:pt x="398" y="2284"/>
                  </a:lnTo>
                  <a:cubicBezTo>
                    <a:pt x="514" y="2306"/>
                    <a:pt x="630" y="2316"/>
                    <a:pt x="746" y="2316"/>
                  </a:cubicBezTo>
                  <a:cubicBezTo>
                    <a:pt x="1401" y="2316"/>
                    <a:pt x="2027" y="1971"/>
                    <a:pt x="2365" y="1384"/>
                  </a:cubicBezTo>
                  <a:lnTo>
                    <a:pt x="3055" y="170"/>
                  </a:lnTo>
                  <a:cubicBezTo>
                    <a:pt x="3094" y="94"/>
                    <a:pt x="3045" y="0"/>
                    <a:pt x="2956" y="0"/>
                  </a:cubicBezTo>
                  <a:close/>
                </a:path>
              </a:pathLst>
            </a:custGeom>
            <a:solidFill>
              <a:srgbClr val="61C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5956210" y="1984775"/>
              <a:ext cx="114101" cy="59787"/>
            </a:xfrm>
            <a:custGeom>
              <a:rect b="b" l="l" r="r" t="t"/>
              <a:pathLst>
                <a:path extrusionOk="0" h="2873" w="5483">
                  <a:moveTo>
                    <a:pt x="1826" y="0"/>
                  </a:moveTo>
                  <a:cubicBezTo>
                    <a:pt x="1393" y="0"/>
                    <a:pt x="955" y="100"/>
                    <a:pt x="545" y="309"/>
                  </a:cubicBezTo>
                  <a:lnTo>
                    <a:pt x="126" y="519"/>
                  </a:lnTo>
                  <a:cubicBezTo>
                    <a:pt x="43" y="560"/>
                    <a:pt x="1" y="665"/>
                    <a:pt x="43" y="749"/>
                  </a:cubicBezTo>
                  <a:lnTo>
                    <a:pt x="231" y="1188"/>
                  </a:lnTo>
                  <a:cubicBezTo>
                    <a:pt x="699" y="2221"/>
                    <a:pt x="1729" y="2873"/>
                    <a:pt x="2849" y="2873"/>
                  </a:cubicBezTo>
                  <a:cubicBezTo>
                    <a:pt x="2931" y="2873"/>
                    <a:pt x="3014" y="2869"/>
                    <a:pt x="3097" y="2862"/>
                  </a:cubicBezTo>
                  <a:lnTo>
                    <a:pt x="5252" y="2653"/>
                  </a:lnTo>
                  <a:cubicBezTo>
                    <a:pt x="5399" y="2632"/>
                    <a:pt x="5483" y="2464"/>
                    <a:pt x="5357" y="2360"/>
                  </a:cubicBezTo>
                  <a:lnTo>
                    <a:pt x="3830" y="832"/>
                  </a:lnTo>
                  <a:cubicBezTo>
                    <a:pt x="3289" y="292"/>
                    <a:pt x="2565" y="0"/>
                    <a:pt x="1826" y="0"/>
                  </a:cubicBezTo>
                  <a:close/>
                </a:path>
              </a:pathLst>
            </a:custGeom>
            <a:solidFill>
              <a:srgbClr val="61C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4957231" y="1169373"/>
              <a:ext cx="67071" cy="110626"/>
            </a:xfrm>
            <a:custGeom>
              <a:rect b="b" l="l" r="r" t="t"/>
              <a:pathLst>
                <a:path extrusionOk="0" h="5316" w="3223">
                  <a:moveTo>
                    <a:pt x="338" y="0"/>
                  </a:moveTo>
                  <a:cubicBezTo>
                    <a:pt x="247" y="0"/>
                    <a:pt x="168" y="71"/>
                    <a:pt x="168" y="173"/>
                  </a:cubicBezTo>
                  <a:lnTo>
                    <a:pt x="63" y="2328"/>
                  </a:lnTo>
                  <a:cubicBezTo>
                    <a:pt x="0" y="3562"/>
                    <a:pt x="712" y="4671"/>
                    <a:pt x="1862" y="5131"/>
                  </a:cubicBezTo>
                  <a:lnTo>
                    <a:pt x="2302" y="5299"/>
                  </a:lnTo>
                  <a:cubicBezTo>
                    <a:pt x="2330" y="5310"/>
                    <a:pt x="2356" y="5315"/>
                    <a:pt x="2381" y="5315"/>
                  </a:cubicBezTo>
                  <a:cubicBezTo>
                    <a:pt x="2448" y="5315"/>
                    <a:pt x="2501" y="5276"/>
                    <a:pt x="2532" y="5215"/>
                  </a:cubicBezTo>
                  <a:lnTo>
                    <a:pt x="2741" y="4776"/>
                  </a:lnTo>
                  <a:cubicBezTo>
                    <a:pt x="3222" y="3646"/>
                    <a:pt x="2950" y="2349"/>
                    <a:pt x="2051" y="1512"/>
                  </a:cubicBezTo>
                  <a:lnTo>
                    <a:pt x="460" y="47"/>
                  </a:lnTo>
                  <a:cubicBezTo>
                    <a:pt x="422" y="15"/>
                    <a:pt x="379" y="0"/>
                    <a:pt x="338" y="0"/>
                  </a:cubicBezTo>
                  <a:close/>
                </a:path>
              </a:pathLst>
            </a:custGeom>
            <a:solidFill>
              <a:srgbClr val="61C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5613720" y="1921595"/>
              <a:ext cx="106943" cy="83698"/>
            </a:xfrm>
            <a:custGeom>
              <a:rect b="b" l="l" r="r" t="t"/>
              <a:pathLst>
                <a:path extrusionOk="0" h="4022" w="5139">
                  <a:moveTo>
                    <a:pt x="3956" y="0"/>
                  </a:moveTo>
                  <a:cubicBezTo>
                    <a:pt x="2812" y="0"/>
                    <a:pt x="1734" y="625"/>
                    <a:pt x="1184" y="1650"/>
                  </a:cubicBezTo>
                  <a:lnTo>
                    <a:pt x="75" y="3743"/>
                  </a:lnTo>
                  <a:cubicBezTo>
                    <a:pt x="1" y="3874"/>
                    <a:pt x="93" y="4021"/>
                    <a:pt x="233" y="4021"/>
                  </a:cubicBezTo>
                  <a:cubicBezTo>
                    <a:pt x="250" y="4021"/>
                    <a:pt x="267" y="4019"/>
                    <a:pt x="285" y="4015"/>
                  </a:cubicBezTo>
                  <a:lnTo>
                    <a:pt x="2607" y="3555"/>
                  </a:lnTo>
                  <a:cubicBezTo>
                    <a:pt x="3904" y="3282"/>
                    <a:pt x="4909" y="2194"/>
                    <a:pt x="5055" y="876"/>
                  </a:cubicBezTo>
                  <a:lnTo>
                    <a:pt x="5118" y="353"/>
                  </a:lnTo>
                  <a:cubicBezTo>
                    <a:pt x="5139" y="249"/>
                    <a:pt x="5055" y="144"/>
                    <a:pt x="4951" y="123"/>
                  </a:cubicBezTo>
                  <a:lnTo>
                    <a:pt x="4449" y="39"/>
                  </a:lnTo>
                  <a:cubicBezTo>
                    <a:pt x="4284" y="13"/>
                    <a:pt x="4119" y="0"/>
                    <a:pt x="3956" y="0"/>
                  </a:cubicBezTo>
                  <a:close/>
                </a:path>
              </a:pathLst>
            </a:custGeom>
            <a:solidFill>
              <a:srgbClr val="61C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351637" y="2049973"/>
              <a:ext cx="85259" cy="108566"/>
            </a:xfrm>
            <a:custGeom>
              <a:rect b="b" l="l" r="r" t="t"/>
              <a:pathLst>
                <a:path extrusionOk="0" h="5217" w="4097">
                  <a:moveTo>
                    <a:pt x="3511" y="1"/>
                  </a:moveTo>
                  <a:lnTo>
                    <a:pt x="2988" y="85"/>
                  </a:lnTo>
                  <a:cubicBezTo>
                    <a:pt x="1669" y="294"/>
                    <a:pt x="623" y="1340"/>
                    <a:pt x="414" y="2658"/>
                  </a:cubicBezTo>
                  <a:lnTo>
                    <a:pt x="17" y="4981"/>
                  </a:lnTo>
                  <a:cubicBezTo>
                    <a:pt x="0" y="5111"/>
                    <a:pt x="99" y="5217"/>
                    <a:pt x="212" y="5217"/>
                  </a:cubicBezTo>
                  <a:cubicBezTo>
                    <a:pt x="244" y="5217"/>
                    <a:pt x="277" y="5208"/>
                    <a:pt x="309" y="5190"/>
                  </a:cubicBezTo>
                  <a:lnTo>
                    <a:pt x="2360" y="3997"/>
                  </a:lnTo>
                  <a:cubicBezTo>
                    <a:pt x="3511" y="3328"/>
                    <a:pt x="4097" y="1989"/>
                    <a:pt x="3825" y="671"/>
                  </a:cubicBezTo>
                  <a:lnTo>
                    <a:pt x="3720" y="168"/>
                  </a:lnTo>
                  <a:cubicBezTo>
                    <a:pt x="3699" y="64"/>
                    <a:pt x="3615" y="1"/>
                    <a:pt x="3511" y="1"/>
                  </a:cubicBezTo>
                  <a:close/>
                </a:path>
              </a:pathLst>
            </a:custGeom>
            <a:solidFill>
              <a:srgbClr val="61C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470524" y="2163139"/>
              <a:ext cx="64782" cy="48217"/>
            </a:xfrm>
            <a:custGeom>
              <a:rect b="b" l="l" r="r" t="t"/>
              <a:pathLst>
                <a:path extrusionOk="0" h="2317" w="3113">
                  <a:moveTo>
                    <a:pt x="140" y="0"/>
                  </a:moveTo>
                  <a:cubicBezTo>
                    <a:pt x="65" y="0"/>
                    <a:pt x="0" y="94"/>
                    <a:pt x="58" y="170"/>
                  </a:cubicBezTo>
                  <a:lnTo>
                    <a:pt x="748" y="1384"/>
                  </a:lnTo>
                  <a:cubicBezTo>
                    <a:pt x="1086" y="1971"/>
                    <a:pt x="1697" y="2316"/>
                    <a:pt x="2361" y="2316"/>
                  </a:cubicBezTo>
                  <a:cubicBezTo>
                    <a:pt x="2477" y="2316"/>
                    <a:pt x="2596" y="2306"/>
                    <a:pt x="2715" y="2284"/>
                  </a:cubicBezTo>
                  <a:lnTo>
                    <a:pt x="3008" y="2221"/>
                  </a:lnTo>
                  <a:cubicBezTo>
                    <a:pt x="3071" y="2200"/>
                    <a:pt x="3112" y="2137"/>
                    <a:pt x="3091" y="2095"/>
                  </a:cubicBezTo>
                  <a:lnTo>
                    <a:pt x="3050" y="1782"/>
                  </a:lnTo>
                  <a:cubicBezTo>
                    <a:pt x="2924" y="987"/>
                    <a:pt x="2338" y="380"/>
                    <a:pt x="1543" y="254"/>
                  </a:cubicBezTo>
                  <a:lnTo>
                    <a:pt x="162" y="3"/>
                  </a:lnTo>
                  <a:cubicBezTo>
                    <a:pt x="155" y="1"/>
                    <a:pt x="147" y="0"/>
                    <a:pt x="140" y="0"/>
                  </a:cubicBezTo>
                  <a:close/>
                </a:path>
              </a:pathLst>
            </a:custGeom>
            <a:solidFill>
              <a:srgbClr val="61C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073741" y="1984775"/>
              <a:ext cx="114101" cy="59787"/>
            </a:xfrm>
            <a:custGeom>
              <a:rect b="b" l="l" r="r" t="t"/>
              <a:pathLst>
                <a:path extrusionOk="0" h="2873" w="5483">
                  <a:moveTo>
                    <a:pt x="3651" y="0"/>
                  </a:moveTo>
                  <a:cubicBezTo>
                    <a:pt x="2918" y="0"/>
                    <a:pt x="2194" y="292"/>
                    <a:pt x="1653" y="832"/>
                  </a:cubicBezTo>
                  <a:lnTo>
                    <a:pt x="105" y="2360"/>
                  </a:lnTo>
                  <a:cubicBezTo>
                    <a:pt x="0" y="2464"/>
                    <a:pt x="63" y="2632"/>
                    <a:pt x="231" y="2653"/>
                  </a:cubicBezTo>
                  <a:lnTo>
                    <a:pt x="2386" y="2862"/>
                  </a:lnTo>
                  <a:cubicBezTo>
                    <a:pt x="2469" y="2869"/>
                    <a:pt x="2552" y="2873"/>
                    <a:pt x="2634" y="2873"/>
                  </a:cubicBezTo>
                  <a:cubicBezTo>
                    <a:pt x="3754" y="2873"/>
                    <a:pt x="4784" y="2221"/>
                    <a:pt x="5252" y="1188"/>
                  </a:cubicBezTo>
                  <a:lnTo>
                    <a:pt x="5440" y="749"/>
                  </a:lnTo>
                  <a:cubicBezTo>
                    <a:pt x="5482" y="665"/>
                    <a:pt x="5440" y="560"/>
                    <a:pt x="5357" y="519"/>
                  </a:cubicBezTo>
                  <a:lnTo>
                    <a:pt x="4917" y="309"/>
                  </a:lnTo>
                  <a:cubicBezTo>
                    <a:pt x="4515" y="100"/>
                    <a:pt x="4082" y="0"/>
                    <a:pt x="3651" y="0"/>
                  </a:cubicBezTo>
                  <a:close/>
                </a:path>
              </a:pathLst>
            </a:custGeom>
            <a:solidFill>
              <a:srgbClr val="61C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4122350" y="1169373"/>
              <a:ext cx="67071" cy="110626"/>
            </a:xfrm>
            <a:custGeom>
              <a:rect b="b" l="l" r="r" t="t"/>
              <a:pathLst>
                <a:path extrusionOk="0" h="5316" w="3223">
                  <a:moveTo>
                    <a:pt x="2876" y="0"/>
                  </a:moveTo>
                  <a:cubicBezTo>
                    <a:pt x="2835" y="0"/>
                    <a:pt x="2795" y="15"/>
                    <a:pt x="2763" y="47"/>
                  </a:cubicBezTo>
                  <a:lnTo>
                    <a:pt x="1172" y="1512"/>
                  </a:lnTo>
                  <a:cubicBezTo>
                    <a:pt x="273" y="2349"/>
                    <a:pt x="1" y="3646"/>
                    <a:pt x="482" y="4776"/>
                  </a:cubicBezTo>
                  <a:lnTo>
                    <a:pt x="691" y="5215"/>
                  </a:lnTo>
                  <a:cubicBezTo>
                    <a:pt x="722" y="5276"/>
                    <a:pt x="775" y="5315"/>
                    <a:pt x="842" y="5315"/>
                  </a:cubicBezTo>
                  <a:cubicBezTo>
                    <a:pt x="867" y="5315"/>
                    <a:pt x="893" y="5310"/>
                    <a:pt x="921" y="5299"/>
                  </a:cubicBezTo>
                  <a:lnTo>
                    <a:pt x="1361" y="5131"/>
                  </a:lnTo>
                  <a:cubicBezTo>
                    <a:pt x="2491" y="4671"/>
                    <a:pt x="3223" y="3562"/>
                    <a:pt x="3160" y="2328"/>
                  </a:cubicBezTo>
                  <a:lnTo>
                    <a:pt x="3055" y="173"/>
                  </a:lnTo>
                  <a:cubicBezTo>
                    <a:pt x="3055" y="71"/>
                    <a:pt x="2966" y="0"/>
                    <a:pt x="2876" y="0"/>
                  </a:cubicBezTo>
                  <a:close/>
                </a:path>
              </a:pathLst>
            </a:custGeom>
            <a:solidFill>
              <a:srgbClr val="61C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3423390" y="1921595"/>
              <a:ext cx="106943" cy="83698"/>
            </a:xfrm>
            <a:custGeom>
              <a:rect b="b" l="l" r="r" t="t"/>
              <a:pathLst>
                <a:path extrusionOk="0" h="4022" w="5139">
                  <a:moveTo>
                    <a:pt x="1183" y="0"/>
                  </a:moveTo>
                  <a:cubicBezTo>
                    <a:pt x="1020" y="0"/>
                    <a:pt x="855" y="13"/>
                    <a:pt x="690" y="39"/>
                  </a:cubicBezTo>
                  <a:lnTo>
                    <a:pt x="167" y="123"/>
                  </a:lnTo>
                  <a:cubicBezTo>
                    <a:pt x="63" y="144"/>
                    <a:pt x="0" y="249"/>
                    <a:pt x="21" y="353"/>
                  </a:cubicBezTo>
                  <a:lnTo>
                    <a:pt x="84" y="876"/>
                  </a:lnTo>
                  <a:cubicBezTo>
                    <a:pt x="230" y="2194"/>
                    <a:pt x="1234" y="3282"/>
                    <a:pt x="2532" y="3555"/>
                  </a:cubicBezTo>
                  <a:lnTo>
                    <a:pt x="4854" y="4015"/>
                  </a:lnTo>
                  <a:cubicBezTo>
                    <a:pt x="4872" y="4019"/>
                    <a:pt x="4889" y="4021"/>
                    <a:pt x="4906" y="4021"/>
                  </a:cubicBezTo>
                  <a:cubicBezTo>
                    <a:pt x="5046" y="4021"/>
                    <a:pt x="5138" y="3874"/>
                    <a:pt x="5064" y="3743"/>
                  </a:cubicBezTo>
                  <a:lnTo>
                    <a:pt x="3955" y="1650"/>
                  </a:lnTo>
                  <a:cubicBezTo>
                    <a:pt x="3405" y="625"/>
                    <a:pt x="2327" y="0"/>
                    <a:pt x="1183" y="0"/>
                  </a:cubicBezTo>
                  <a:close/>
                </a:path>
              </a:pathLst>
            </a:custGeom>
            <a:solidFill>
              <a:srgbClr val="61C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3079401" y="1570008"/>
              <a:ext cx="319184" cy="149229"/>
            </a:xfrm>
            <a:custGeom>
              <a:rect b="b" l="l" r="r" t="t"/>
              <a:pathLst>
                <a:path extrusionOk="0" h="7171" w="15338">
                  <a:moveTo>
                    <a:pt x="8811" y="0"/>
                  </a:moveTo>
                  <a:cubicBezTo>
                    <a:pt x="7721" y="0"/>
                    <a:pt x="6621" y="235"/>
                    <a:pt x="5587" y="719"/>
                  </a:cubicBezTo>
                  <a:lnTo>
                    <a:pt x="377" y="3167"/>
                  </a:lnTo>
                  <a:cubicBezTo>
                    <a:pt x="0" y="3334"/>
                    <a:pt x="0" y="3836"/>
                    <a:pt x="377" y="4024"/>
                  </a:cubicBezTo>
                  <a:lnTo>
                    <a:pt x="5587" y="6452"/>
                  </a:lnTo>
                  <a:cubicBezTo>
                    <a:pt x="6621" y="6935"/>
                    <a:pt x="7721" y="7170"/>
                    <a:pt x="8811" y="7170"/>
                  </a:cubicBezTo>
                  <a:cubicBezTo>
                    <a:pt x="10831" y="7170"/>
                    <a:pt x="12816" y="6363"/>
                    <a:pt x="14270" y="4840"/>
                  </a:cubicBezTo>
                  <a:lnTo>
                    <a:pt x="15170" y="3920"/>
                  </a:lnTo>
                  <a:cubicBezTo>
                    <a:pt x="15337" y="3732"/>
                    <a:pt x="15337" y="3439"/>
                    <a:pt x="15170" y="3250"/>
                  </a:cubicBezTo>
                  <a:lnTo>
                    <a:pt x="14270" y="2330"/>
                  </a:lnTo>
                  <a:cubicBezTo>
                    <a:pt x="12816" y="807"/>
                    <a:pt x="10831" y="0"/>
                    <a:pt x="8811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3758659" y="1445293"/>
              <a:ext cx="125422" cy="207164"/>
            </a:xfrm>
            <a:custGeom>
              <a:rect b="b" l="l" r="r" t="t"/>
              <a:pathLst>
                <a:path extrusionOk="0" h="9955" w="6027">
                  <a:moveTo>
                    <a:pt x="731" y="0"/>
                  </a:moveTo>
                  <a:cubicBezTo>
                    <a:pt x="567" y="0"/>
                    <a:pt x="412" y="126"/>
                    <a:pt x="398" y="309"/>
                  </a:cubicBezTo>
                  <a:lnTo>
                    <a:pt x="147" y="4347"/>
                  </a:lnTo>
                  <a:cubicBezTo>
                    <a:pt x="0" y="6607"/>
                    <a:pt x="1318" y="8720"/>
                    <a:pt x="3432" y="9578"/>
                  </a:cubicBezTo>
                  <a:lnTo>
                    <a:pt x="4269" y="9934"/>
                  </a:lnTo>
                  <a:cubicBezTo>
                    <a:pt x="4307" y="9948"/>
                    <a:pt x="4346" y="9955"/>
                    <a:pt x="4385" y="9955"/>
                  </a:cubicBezTo>
                  <a:cubicBezTo>
                    <a:pt x="4516" y="9955"/>
                    <a:pt x="4639" y="9879"/>
                    <a:pt x="4687" y="9766"/>
                  </a:cubicBezTo>
                  <a:lnTo>
                    <a:pt x="5064" y="8950"/>
                  </a:lnTo>
                  <a:cubicBezTo>
                    <a:pt x="6026" y="6879"/>
                    <a:pt x="5545" y="4431"/>
                    <a:pt x="3892" y="2862"/>
                  </a:cubicBezTo>
                  <a:lnTo>
                    <a:pt x="963" y="100"/>
                  </a:lnTo>
                  <a:cubicBezTo>
                    <a:pt x="894" y="31"/>
                    <a:pt x="811" y="0"/>
                    <a:pt x="731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4213231" y="1560706"/>
              <a:ext cx="123674" cy="221085"/>
            </a:xfrm>
            <a:custGeom>
              <a:rect b="b" l="l" r="r" t="t"/>
              <a:pathLst>
                <a:path extrusionOk="0" h="10624" w="5943">
                  <a:moveTo>
                    <a:pt x="2603" y="1"/>
                  </a:moveTo>
                  <a:cubicBezTo>
                    <a:pt x="2474" y="1"/>
                    <a:pt x="2347" y="69"/>
                    <a:pt x="2302" y="203"/>
                  </a:cubicBezTo>
                  <a:lnTo>
                    <a:pt x="816" y="3969"/>
                  </a:lnTo>
                  <a:cubicBezTo>
                    <a:pt x="0" y="6083"/>
                    <a:pt x="607" y="8510"/>
                    <a:pt x="2365" y="9974"/>
                  </a:cubicBezTo>
                  <a:lnTo>
                    <a:pt x="3055" y="10539"/>
                  </a:lnTo>
                  <a:cubicBezTo>
                    <a:pt x="3122" y="10597"/>
                    <a:pt x="3198" y="10624"/>
                    <a:pt x="3273" y="10624"/>
                  </a:cubicBezTo>
                  <a:cubicBezTo>
                    <a:pt x="3361" y="10624"/>
                    <a:pt x="3448" y="10586"/>
                    <a:pt x="3516" y="10518"/>
                  </a:cubicBezTo>
                  <a:lnTo>
                    <a:pt x="4122" y="9849"/>
                  </a:lnTo>
                  <a:cubicBezTo>
                    <a:pt x="5650" y="8175"/>
                    <a:pt x="5943" y="5685"/>
                    <a:pt x="4855" y="3697"/>
                  </a:cubicBezTo>
                  <a:lnTo>
                    <a:pt x="2888" y="161"/>
                  </a:lnTo>
                  <a:cubicBezTo>
                    <a:pt x="2829" y="54"/>
                    <a:pt x="2716" y="1"/>
                    <a:pt x="2603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3587309" y="1671166"/>
              <a:ext cx="116057" cy="121489"/>
            </a:xfrm>
            <a:custGeom>
              <a:rect b="b" l="l" r="r" t="t"/>
              <a:pathLst>
                <a:path extrusionOk="0" h="5838" w="5577">
                  <a:moveTo>
                    <a:pt x="5179" y="0"/>
                  </a:moveTo>
                  <a:lnTo>
                    <a:pt x="4510" y="21"/>
                  </a:lnTo>
                  <a:cubicBezTo>
                    <a:pt x="2857" y="63"/>
                    <a:pt x="1413" y="1151"/>
                    <a:pt x="932" y="2720"/>
                  </a:cubicBezTo>
                  <a:lnTo>
                    <a:pt x="53" y="5524"/>
                  </a:lnTo>
                  <a:cubicBezTo>
                    <a:pt x="1" y="5681"/>
                    <a:pt x="122" y="5838"/>
                    <a:pt x="285" y="5838"/>
                  </a:cubicBezTo>
                  <a:cubicBezTo>
                    <a:pt x="318" y="5838"/>
                    <a:pt x="353" y="5831"/>
                    <a:pt x="388" y="5817"/>
                  </a:cubicBezTo>
                  <a:lnTo>
                    <a:pt x="3087" y="4687"/>
                  </a:lnTo>
                  <a:cubicBezTo>
                    <a:pt x="4614" y="4060"/>
                    <a:pt x="5577" y="2532"/>
                    <a:pt x="5472" y="879"/>
                  </a:cubicBezTo>
                  <a:lnTo>
                    <a:pt x="5409" y="231"/>
                  </a:lnTo>
                  <a:cubicBezTo>
                    <a:pt x="5409" y="105"/>
                    <a:pt x="5305" y="0"/>
                    <a:pt x="5179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5259971" y="1445293"/>
              <a:ext cx="125422" cy="207164"/>
            </a:xfrm>
            <a:custGeom>
              <a:rect b="b" l="l" r="r" t="t"/>
              <a:pathLst>
                <a:path extrusionOk="0" h="9955" w="6027">
                  <a:moveTo>
                    <a:pt x="5296" y="0"/>
                  </a:moveTo>
                  <a:cubicBezTo>
                    <a:pt x="5216" y="0"/>
                    <a:pt x="5133" y="31"/>
                    <a:pt x="5064" y="100"/>
                  </a:cubicBezTo>
                  <a:lnTo>
                    <a:pt x="2135" y="2862"/>
                  </a:lnTo>
                  <a:cubicBezTo>
                    <a:pt x="482" y="4431"/>
                    <a:pt x="1" y="6879"/>
                    <a:pt x="963" y="8950"/>
                  </a:cubicBezTo>
                  <a:lnTo>
                    <a:pt x="1340" y="9766"/>
                  </a:lnTo>
                  <a:cubicBezTo>
                    <a:pt x="1388" y="9879"/>
                    <a:pt x="1511" y="9955"/>
                    <a:pt x="1642" y="9955"/>
                  </a:cubicBezTo>
                  <a:cubicBezTo>
                    <a:pt x="1681" y="9955"/>
                    <a:pt x="1720" y="9948"/>
                    <a:pt x="1758" y="9934"/>
                  </a:cubicBezTo>
                  <a:lnTo>
                    <a:pt x="2595" y="9578"/>
                  </a:lnTo>
                  <a:cubicBezTo>
                    <a:pt x="4709" y="8720"/>
                    <a:pt x="6027" y="6607"/>
                    <a:pt x="5880" y="4347"/>
                  </a:cubicBezTo>
                  <a:lnTo>
                    <a:pt x="5629" y="309"/>
                  </a:lnTo>
                  <a:cubicBezTo>
                    <a:pt x="5615" y="126"/>
                    <a:pt x="5460" y="0"/>
                    <a:pt x="5296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4807147" y="1560706"/>
              <a:ext cx="123674" cy="221085"/>
            </a:xfrm>
            <a:custGeom>
              <a:rect b="b" l="l" r="r" t="t"/>
              <a:pathLst>
                <a:path extrusionOk="0" h="10624" w="5943">
                  <a:moveTo>
                    <a:pt x="3340" y="1"/>
                  </a:moveTo>
                  <a:cubicBezTo>
                    <a:pt x="3227" y="1"/>
                    <a:pt x="3114" y="54"/>
                    <a:pt x="3055" y="161"/>
                  </a:cubicBezTo>
                  <a:lnTo>
                    <a:pt x="1088" y="3697"/>
                  </a:lnTo>
                  <a:cubicBezTo>
                    <a:pt x="0" y="5685"/>
                    <a:pt x="272" y="8175"/>
                    <a:pt x="1821" y="9849"/>
                  </a:cubicBezTo>
                  <a:lnTo>
                    <a:pt x="2427" y="10518"/>
                  </a:lnTo>
                  <a:cubicBezTo>
                    <a:pt x="2495" y="10586"/>
                    <a:pt x="2582" y="10624"/>
                    <a:pt x="2670" y="10624"/>
                  </a:cubicBezTo>
                  <a:cubicBezTo>
                    <a:pt x="2745" y="10624"/>
                    <a:pt x="2821" y="10597"/>
                    <a:pt x="2888" y="10539"/>
                  </a:cubicBezTo>
                  <a:lnTo>
                    <a:pt x="3578" y="9974"/>
                  </a:lnTo>
                  <a:cubicBezTo>
                    <a:pt x="5336" y="8510"/>
                    <a:pt x="5943" y="6083"/>
                    <a:pt x="5106" y="3969"/>
                  </a:cubicBezTo>
                  <a:lnTo>
                    <a:pt x="3641" y="203"/>
                  </a:lnTo>
                  <a:cubicBezTo>
                    <a:pt x="3596" y="69"/>
                    <a:pt x="3469" y="1"/>
                    <a:pt x="3340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5440685" y="1671166"/>
              <a:ext cx="116057" cy="121489"/>
            </a:xfrm>
            <a:custGeom>
              <a:rect b="b" l="l" r="r" t="t"/>
              <a:pathLst>
                <a:path extrusionOk="0" h="5838" w="5577">
                  <a:moveTo>
                    <a:pt x="398" y="0"/>
                  </a:moveTo>
                  <a:cubicBezTo>
                    <a:pt x="272" y="0"/>
                    <a:pt x="167" y="105"/>
                    <a:pt x="147" y="231"/>
                  </a:cubicBezTo>
                  <a:lnTo>
                    <a:pt x="105" y="879"/>
                  </a:lnTo>
                  <a:cubicBezTo>
                    <a:pt x="0" y="2532"/>
                    <a:pt x="963" y="4060"/>
                    <a:pt x="2490" y="4687"/>
                  </a:cubicBezTo>
                  <a:lnTo>
                    <a:pt x="5189" y="5817"/>
                  </a:lnTo>
                  <a:cubicBezTo>
                    <a:pt x="5221" y="5831"/>
                    <a:pt x="5253" y="5838"/>
                    <a:pt x="5284" y="5838"/>
                  </a:cubicBezTo>
                  <a:cubicBezTo>
                    <a:pt x="5440" y="5838"/>
                    <a:pt x="5576" y="5681"/>
                    <a:pt x="5524" y="5524"/>
                  </a:cubicBezTo>
                  <a:lnTo>
                    <a:pt x="4645" y="2720"/>
                  </a:lnTo>
                  <a:cubicBezTo>
                    <a:pt x="4164" y="1151"/>
                    <a:pt x="2699" y="63"/>
                    <a:pt x="1046" y="21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5846479" y="3304763"/>
              <a:ext cx="125422" cy="207205"/>
            </a:xfrm>
            <a:custGeom>
              <a:rect b="b" l="l" r="r" t="t"/>
              <a:pathLst>
                <a:path extrusionOk="0" h="9957" w="6027">
                  <a:moveTo>
                    <a:pt x="5299" y="0"/>
                  </a:moveTo>
                  <a:cubicBezTo>
                    <a:pt x="5223" y="0"/>
                    <a:pt x="5146" y="28"/>
                    <a:pt x="5085" y="90"/>
                  </a:cubicBezTo>
                  <a:lnTo>
                    <a:pt x="2135" y="2872"/>
                  </a:lnTo>
                  <a:cubicBezTo>
                    <a:pt x="482" y="4421"/>
                    <a:pt x="1" y="6890"/>
                    <a:pt x="963" y="8940"/>
                  </a:cubicBezTo>
                  <a:lnTo>
                    <a:pt x="1340" y="9756"/>
                  </a:lnTo>
                  <a:cubicBezTo>
                    <a:pt x="1401" y="9879"/>
                    <a:pt x="1519" y="9956"/>
                    <a:pt x="1635" y="9956"/>
                  </a:cubicBezTo>
                  <a:cubicBezTo>
                    <a:pt x="1677" y="9956"/>
                    <a:pt x="1719" y="9946"/>
                    <a:pt x="1758" y="9924"/>
                  </a:cubicBezTo>
                  <a:lnTo>
                    <a:pt x="2595" y="9589"/>
                  </a:lnTo>
                  <a:cubicBezTo>
                    <a:pt x="4709" y="8731"/>
                    <a:pt x="6027" y="6618"/>
                    <a:pt x="5880" y="4337"/>
                  </a:cubicBezTo>
                  <a:lnTo>
                    <a:pt x="5629" y="320"/>
                  </a:lnTo>
                  <a:cubicBezTo>
                    <a:pt x="5615" y="122"/>
                    <a:pt x="5458" y="0"/>
                    <a:pt x="5299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4710485" y="3532363"/>
              <a:ext cx="146752" cy="262310"/>
            </a:xfrm>
            <a:custGeom>
              <a:rect b="b" l="l" r="r" t="t"/>
              <a:pathLst>
                <a:path extrusionOk="0" h="12605" w="7052">
                  <a:moveTo>
                    <a:pt x="4416" y="1"/>
                  </a:moveTo>
                  <a:cubicBezTo>
                    <a:pt x="4290" y="1"/>
                    <a:pt x="4163" y="60"/>
                    <a:pt x="4080" y="179"/>
                  </a:cubicBezTo>
                  <a:lnTo>
                    <a:pt x="1465" y="4218"/>
                  </a:lnTo>
                  <a:cubicBezTo>
                    <a:pt x="0" y="6519"/>
                    <a:pt x="147" y="9490"/>
                    <a:pt x="1841" y="11624"/>
                  </a:cubicBezTo>
                  <a:lnTo>
                    <a:pt x="2511" y="12461"/>
                  </a:lnTo>
                  <a:cubicBezTo>
                    <a:pt x="2583" y="12557"/>
                    <a:pt x="2696" y="12605"/>
                    <a:pt x="2810" y="12605"/>
                  </a:cubicBezTo>
                  <a:cubicBezTo>
                    <a:pt x="2896" y="12605"/>
                    <a:pt x="2983" y="12578"/>
                    <a:pt x="3055" y="12524"/>
                  </a:cubicBezTo>
                  <a:lnTo>
                    <a:pt x="3913" y="11896"/>
                  </a:lnTo>
                  <a:cubicBezTo>
                    <a:pt x="6131" y="10306"/>
                    <a:pt x="7051" y="7461"/>
                    <a:pt x="6235" y="4866"/>
                  </a:cubicBezTo>
                  <a:lnTo>
                    <a:pt x="4792" y="284"/>
                  </a:lnTo>
                  <a:cubicBezTo>
                    <a:pt x="4733" y="96"/>
                    <a:pt x="4576" y="1"/>
                    <a:pt x="4416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4768815" y="3903533"/>
              <a:ext cx="110501" cy="118346"/>
            </a:xfrm>
            <a:custGeom>
              <a:rect b="b" l="l" r="r" t="t"/>
              <a:pathLst>
                <a:path extrusionOk="0" h="5687" w="5310">
                  <a:moveTo>
                    <a:pt x="387" y="0"/>
                  </a:moveTo>
                  <a:cubicBezTo>
                    <a:pt x="277" y="0"/>
                    <a:pt x="189" y="97"/>
                    <a:pt x="189" y="212"/>
                  </a:cubicBezTo>
                  <a:lnTo>
                    <a:pt x="127" y="840"/>
                  </a:lnTo>
                  <a:cubicBezTo>
                    <a:pt x="1" y="2430"/>
                    <a:pt x="901" y="3915"/>
                    <a:pt x="2365" y="4543"/>
                  </a:cubicBezTo>
                  <a:lnTo>
                    <a:pt x="4960" y="5673"/>
                  </a:lnTo>
                  <a:cubicBezTo>
                    <a:pt x="4984" y="5682"/>
                    <a:pt x="5009" y="5687"/>
                    <a:pt x="5034" y="5687"/>
                  </a:cubicBezTo>
                  <a:cubicBezTo>
                    <a:pt x="5177" y="5687"/>
                    <a:pt x="5309" y="5541"/>
                    <a:pt x="5274" y="5380"/>
                  </a:cubicBezTo>
                  <a:lnTo>
                    <a:pt x="4479" y="2681"/>
                  </a:lnTo>
                  <a:cubicBezTo>
                    <a:pt x="4018" y="1154"/>
                    <a:pt x="2637" y="86"/>
                    <a:pt x="1047" y="24"/>
                  </a:cubicBezTo>
                  <a:lnTo>
                    <a:pt x="419" y="3"/>
                  </a:lnTo>
                  <a:cubicBezTo>
                    <a:pt x="409" y="1"/>
                    <a:pt x="398" y="0"/>
                    <a:pt x="387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5519492" y="3537067"/>
              <a:ext cx="86674" cy="141695"/>
            </a:xfrm>
            <a:custGeom>
              <a:rect b="b" l="l" r="r" t="t"/>
              <a:pathLst>
                <a:path extrusionOk="0" h="6809" w="4165">
                  <a:moveTo>
                    <a:pt x="1049" y="0"/>
                  </a:moveTo>
                  <a:cubicBezTo>
                    <a:pt x="967" y="0"/>
                    <a:pt x="884" y="47"/>
                    <a:pt x="837" y="142"/>
                  </a:cubicBezTo>
                  <a:lnTo>
                    <a:pt x="607" y="707"/>
                  </a:lnTo>
                  <a:cubicBezTo>
                    <a:pt x="0" y="2171"/>
                    <a:pt x="377" y="3845"/>
                    <a:pt x="1570" y="4891"/>
                  </a:cubicBezTo>
                  <a:lnTo>
                    <a:pt x="3662" y="6753"/>
                  </a:lnTo>
                  <a:cubicBezTo>
                    <a:pt x="3706" y="6791"/>
                    <a:pt x="3758" y="6808"/>
                    <a:pt x="3809" y="6808"/>
                  </a:cubicBezTo>
                  <a:cubicBezTo>
                    <a:pt x="3926" y="6808"/>
                    <a:pt x="4039" y="6718"/>
                    <a:pt x="4039" y="6586"/>
                  </a:cubicBezTo>
                  <a:lnTo>
                    <a:pt x="4122" y="3782"/>
                  </a:lnTo>
                  <a:cubicBezTo>
                    <a:pt x="4164" y="2192"/>
                    <a:pt x="3202" y="769"/>
                    <a:pt x="1716" y="225"/>
                  </a:cubicBezTo>
                  <a:lnTo>
                    <a:pt x="1130" y="16"/>
                  </a:lnTo>
                  <a:cubicBezTo>
                    <a:pt x="1104" y="6"/>
                    <a:pt x="1077" y="0"/>
                    <a:pt x="1049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5084502" y="3456136"/>
              <a:ext cx="85363" cy="152454"/>
            </a:xfrm>
            <a:custGeom>
              <a:rect b="b" l="l" r="r" t="t"/>
              <a:pathLst>
                <a:path extrusionOk="0" h="7326" w="4102">
                  <a:moveTo>
                    <a:pt x="2579" y="1"/>
                  </a:moveTo>
                  <a:cubicBezTo>
                    <a:pt x="2505" y="1"/>
                    <a:pt x="2432" y="33"/>
                    <a:pt x="2386" y="97"/>
                  </a:cubicBezTo>
                  <a:lnTo>
                    <a:pt x="858" y="2461"/>
                  </a:lnTo>
                  <a:cubicBezTo>
                    <a:pt x="1" y="3779"/>
                    <a:pt x="84" y="5495"/>
                    <a:pt x="1068" y="6751"/>
                  </a:cubicBezTo>
                  <a:lnTo>
                    <a:pt x="1444" y="7232"/>
                  </a:lnTo>
                  <a:cubicBezTo>
                    <a:pt x="1493" y="7293"/>
                    <a:pt x="1556" y="7325"/>
                    <a:pt x="1621" y="7325"/>
                  </a:cubicBezTo>
                  <a:cubicBezTo>
                    <a:pt x="1667" y="7325"/>
                    <a:pt x="1715" y="7309"/>
                    <a:pt x="1758" y="7274"/>
                  </a:cubicBezTo>
                  <a:lnTo>
                    <a:pt x="2260" y="6918"/>
                  </a:lnTo>
                  <a:cubicBezTo>
                    <a:pt x="3558" y="5997"/>
                    <a:pt x="4102" y="4344"/>
                    <a:pt x="3620" y="2838"/>
                  </a:cubicBezTo>
                  <a:lnTo>
                    <a:pt x="2804" y="160"/>
                  </a:lnTo>
                  <a:cubicBezTo>
                    <a:pt x="2769" y="54"/>
                    <a:pt x="2674" y="1"/>
                    <a:pt x="2579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5925744" y="3521709"/>
              <a:ext cx="79536" cy="83531"/>
            </a:xfrm>
            <a:custGeom>
              <a:rect b="b" l="l" r="r" t="t"/>
              <a:pathLst>
                <a:path extrusionOk="0" h="4014" w="3822">
                  <a:moveTo>
                    <a:pt x="272" y="1"/>
                  </a:moveTo>
                  <a:cubicBezTo>
                    <a:pt x="188" y="1"/>
                    <a:pt x="126" y="64"/>
                    <a:pt x="105" y="147"/>
                  </a:cubicBezTo>
                  <a:lnTo>
                    <a:pt x="84" y="608"/>
                  </a:lnTo>
                  <a:cubicBezTo>
                    <a:pt x="0" y="1737"/>
                    <a:pt x="670" y="2805"/>
                    <a:pt x="1716" y="3223"/>
                  </a:cubicBezTo>
                  <a:lnTo>
                    <a:pt x="3578" y="3997"/>
                  </a:lnTo>
                  <a:cubicBezTo>
                    <a:pt x="3601" y="4009"/>
                    <a:pt x="3623" y="4014"/>
                    <a:pt x="3645" y="4014"/>
                  </a:cubicBezTo>
                  <a:cubicBezTo>
                    <a:pt x="3744" y="4014"/>
                    <a:pt x="3821" y="3908"/>
                    <a:pt x="3787" y="3788"/>
                  </a:cubicBezTo>
                  <a:lnTo>
                    <a:pt x="3201" y="1863"/>
                  </a:lnTo>
                  <a:cubicBezTo>
                    <a:pt x="2867" y="796"/>
                    <a:pt x="1862" y="43"/>
                    <a:pt x="732" y="22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3172151" y="3304763"/>
              <a:ext cx="125422" cy="207205"/>
            </a:xfrm>
            <a:custGeom>
              <a:rect b="b" l="l" r="r" t="t"/>
              <a:pathLst>
                <a:path extrusionOk="0" h="9957" w="6027">
                  <a:moveTo>
                    <a:pt x="723" y="0"/>
                  </a:moveTo>
                  <a:cubicBezTo>
                    <a:pt x="560" y="0"/>
                    <a:pt x="398" y="122"/>
                    <a:pt x="398" y="320"/>
                  </a:cubicBezTo>
                  <a:lnTo>
                    <a:pt x="126" y="4337"/>
                  </a:lnTo>
                  <a:cubicBezTo>
                    <a:pt x="0" y="6618"/>
                    <a:pt x="1318" y="8731"/>
                    <a:pt x="3432" y="9589"/>
                  </a:cubicBezTo>
                  <a:lnTo>
                    <a:pt x="4248" y="9924"/>
                  </a:lnTo>
                  <a:cubicBezTo>
                    <a:pt x="4292" y="9946"/>
                    <a:pt x="4339" y="9956"/>
                    <a:pt x="4384" y="9956"/>
                  </a:cubicBezTo>
                  <a:cubicBezTo>
                    <a:pt x="4508" y="9956"/>
                    <a:pt x="4626" y="9879"/>
                    <a:pt x="4687" y="9756"/>
                  </a:cubicBezTo>
                  <a:lnTo>
                    <a:pt x="5064" y="8940"/>
                  </a:lnTo>
                  <a:cubicBezTo>
                    <a:pt x="6026" y="6890"/>
                    <a:pt x="5545" y="4421"/>
                    <a:pt x="3892" y="2872"/>
                  </a:cubicBezTo>
                  <a:lnTo>
                    <a:pt x="942" y="90"/>
                  </a:lnTo>
                  <a:cubicBezTo>
                    <a:pt x="881" y="28"/>
                    <a:pt x="802" y="0"/>
                    <a:pt x="723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4286378" y="3532363"/>
              <a:ext cx="147189" cy="262310"/>
            </a:xfrm>
            <a:custGeom>
              <a:rect b="b" l="l" r="r" t="t"/>
              <a:pathLst>
                <a:path extrusionOk="0" h="12605" w="7073">
                  <a:moveTo>
                    <a:pt x="2650" y="1"/>
                  </a:moveTo>
                  <a:cubicBezTo>
                    <a:pt x="2487" y="1"/>
                    <a:pt x="2328" y="96"/>
                    <a:pt x="2281" y="284"/>
                  </a:cubicBezTo>
                  <a:lnTo>
                    <a:pt x="838" y="4866"/>
                  </a:lnTo>
                  <a:cubicBezTo>
                    <a:pt x="1" y="7461"/>
                    <a:pt x="942" y="10306"/>
                    <a:pt x="3139" y="11896"/>
                  </a:cubicBezTo>
                  <a:lnTo>
                    <a:pt x="4018" y="12524"/>
                  </a:lnTo>
                  <a:cubicBezTo>
                    <a:pt x="4090" y="12578"/>
                    <a:pt x="4173" y="12605"/>
                    <a:pt x="4256" y="12605"/>
                  </a:cubicBezTo>
                  <a:cubicBezTo>
                    <a:pt x="4367" y="12605"/>
                    <a:pt x="4478" y="12557"/>
                    <a:pt x="4562" y="12461"/>
                  </a:cubicBezTo>
                  <a:lnTo>
                    <a:pt x="5232" y="11624"/>
                  </a:lnTo>
                  <a:cubicBezTo>
                    <a:pt x="6926" y="9490"/>
                    <a:pt x="7073" y="6519"/>
                    <a:pt x="5587" y="4218"/>
                  </a:cubicBezTo>
                  <a:lnTo>
                    <a:pt x="2993" y="179"/>
                  </a:lnTo>
                  <a:cubicBezTo>
                    <a:pt x="2910" y="60"/>
                    <a:pt x="2778" y="1"/>
                    <a:pt x="2650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4264361" y="3903533"/>
              <a:ext cx="110876" cy="118346"/>
            </a:xfrm>
            <a:custGeom>
              <a:rect b="b" l="l" r="r" t="t"/>
              <a:pathLst>
                <a:path extrusionOk="0" h="5687" w="5328">
                  <a:moveTo>
                    <a:pt x="4941" y="0"/>
                  </a:moveTo>
                  <a:cubicBezTo>
                    <a:pt x="4930" y="0"/>
                    <a:pt x="4919" y="1"/>
                    <a:pt x="4909" y="3"/>
                  </a:cubicBezTo>
                  <a:lnTo>
                    <a:pt x="4281" y="24"/>
                  </a:lnTo>
                  <a:cubicBezTo>
                    <a:pt x="2691" y="86"/>
                    <a:pt x="1310" y="1154"/>
                    <a:pt x="849" y="2681"/>
                  </a:cubicBezTo>
                  <a:lnTo>
                    <a:pt x="54" y="5380"/>
                  </a:lnTo>
                  <a:cubicBezTo>
                    <a:pt x="1" y="5541"/>
                    <a:pt x="145" y="5687"/>
                    <a:pt x="293" y="5687"/>
                  </a:cubicBezTo>
                  <a:cubicBezTo>
                    <a:pt x="318" y="5687"/>
                    <a:pt x="344" y="5682"/>
                    <a:pt x="368" y="5673"/>
                  </a:cubicBezTo>
                  <a:lnTo>
                    <a:pt x="2963" y="4543"/>
                  </a:lnTo>
                  <a:cubicBezTo>
                    <a:pt x="4427" y="3915"/>
                    <a:pt x="5327" y="2430"/>
                    <a:pt x="5201" y="840"/>
                  </a:cubicBezTo>
                  <a:lnTo>
                    <a:pt x="5139" y="212"/>
                  </a:lnTo>
                  <a:cubicBezTo>
                    <a:pt x="5139" y="97"/>
                    <a:pt x="5051" y="0"/>
                    <a:pt x="4941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3537886" y="3537067"/>
              <a:ext cx="86674" cy="141695"/>
            </a:xfrm>
            <a:custGeom>
              <a:rect b="b" l="l" r="r" t="t"/>
              <a:pathLst>
                <a:path extrusionOk="0" h="6809" w="4165">
                  <a:moveTo>
                    <a:pt x="3116" y="0"/>
                  </a:moveTo>
                  <a:cubicBezTo>
                    <a:pt x="3088" y="0"/>
                    <a:pt x="3061" y="6"/>
                    <a:pt x="3035" y="16"/>
                  </a:cubicBezTo>
                  <a:lnTo>
                    <a:pt x="2449" y="225"/>
                  </a:lnTo>
                  <a:cubicBezTo>
                    <a:pt x="963" y="769"/>
                    <a:pt x="1" y="2192"/>
                    <a:pt x="43" y="3782"/>
                  </a:cubicBezTo>
                  <a:lnTo>
                    <a:pt x="126" y="6586"/>
                  </a:lnTo>
                  <a:cubicBezTo>
                    <a:pt x="126" y="6718"/>
                    <a:pt x="239" y="6808"/>
                    <a:pt x="356" y="6808"/>
                  </a:cubicBezTo>
                  <a:cubicBezTo>
                    <a:pt x="407" y="6808"/>
                    <a:pt x="459" y="6791"/>
                    <a:pt x="503" y="6753"/>
                  </a:cubicBezTo>
                  <a:lnTo>
                    <a:pt x="2595" y="4891"/>
                  </a:lnTo>
                  <a:cubicBezTo>
                    <a:pt x="3788" y="3845"/>
                    <a:pt x="4165" y="2171"/>
                    <a:pt x="3558" y="707"/>
                  </a:cubicBezTo>
                  <a:lnTo>
                    <a:pt x="3307" y="142"/>
                  </a:lnTo>
                  <a:cubicBezTo>
                    <a:pt x="3275" y="47"/>
                    <a:pt x="3197" y="0"/>
                    <a:pt x="3116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3974187" y="3456136"/>
              <a:ext cx="85363" cy="152454"/>
            </a:xfrm>
            <a:custGeom>
              <a:rect b="b" l="l" r="r" t="t"/>
              <a:pathLst>
                <a:path extrusionOk="0" h="7326" w="4102">
                  <a:moveTo>
                    <a:pt x="1523" y="1"/>
                  </a:moveTo>
                  <a:cubicBezTo>
                    <a:pt x="1428" y="1"/>
                    <a:pt x="1333" y="54"/>
                    <a:pt x="1298" y="160"/>
                  </a:cubicBezTo>
                  <a:lnTo>
                    <a:pt x="482" y="2838"/>
                  </a:lnTo>
                  <a:cubicBezTo>
                    <a:pt x="0" y="4344"/>
                    <a:pt x="544" y="5997"/>
                    <a:pt x="1842" y="6918"/>
                  </a:cubicBezTo>
                  <a:lnTo>
                    <a:pt x="2344" y="7274"/>
                  </a:lnTo>
                  <a:cubicBezTo>
                    <a:pt x="2379" y="7309"/>
                    <a:pt x="2425" y="7325"/>
                    <a:pt x="2472" y="7325"/>
                  </a:cubicBezTo>
                  <a:cubicBezTo>
                    <a:pt x="2539" y="7325"/>
                    <a:pt x="2609" y="7293"/>
                    <a:pt x="2658" y="7232"/>
                  </a:cubicBezTo>
                  <a:lnTo>
                    <a:pt x="3034" y="6751"/>
                  </a:lnTo>
                  <a:cubicBezTo>
                    <a:pt x="4018" y="5495"/>
                    <a:pt x="4101" y="3779"/>
                    <a:pt x="3244" y="2461"/>
                  </a:cubicBezTo>
                  <a:lnTo>
                    <a:pt x="1716" y="97"/>
                  </a:lnTo>
                  <a:cubicBezTo>
                    <a:pt x="1670" y="33"/>
                    <a:pt x="1597" y="1"/>
                    <a:pt x="1523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3138772" y="3521709"/>
              <a:ext cx="79536" cy="83531"/>
            </a:xfrm>
            <a:custGeom>
              <a:rect b="b" l="l" r="r" t="t"/>
              <a:pathLst>
                <a:path extrusionOk="0" h="4014" w="3822">
                  <a:moveTo>
                    <a:pt x="3550" y="1"/>
                  </a:moveTo>
                  <a:lnTo>
                    <a:pt x="3090" y="22"/>
                  </a:lnTo>
                  <a:cubicBezTo>
                    <a:pt x="1960" y="43"/>
                    <a:pt x="955" y="796"/>
                    <a:pt x="621" y="1863"/>
                  </a:cubicBezTo>
                  <a:lnTo>
                    <a:pt x="35" y="3788"/>
                  </a:lnTo>
                  <a:cubicBezTo>
                    <a:pt x="1" y="3908"/>
                    <a:pt x="78" y="4014"/>
                    <a:pt x="177" y="4014"/>
                  </a:cubicBezTo>
                  <a:cubicBezTo>
                    <a:pt x="199" y="4014"/>
                    <a:pt x="221" y="4009"/>
                    <a:pt x="244" y="3997"/>
                  </a:cubicBezTo>
                  <a:lnTo>
                    <a:pt x="2106" y="3223"/>
                  </a:lnTo>
                  <a:cubicBezTo>
                    <a:pt x="3152" y="2805"/>
                    <a:pt x="3822" y="1737"/>
                    <a:pt x="3738" y="608"/>
                  </a:cubicBezTo>
                  <a:lnTo>
                    <a:pt x="3717" y="147"/>
                  </a:lnTo>
                  <a:cubicBezTo>
                    <a:pt x="3696" y="64"/>
                    <a:pt x="3634" y="1"/>
                    <a:pt x="3550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5836906" y="2534891"/>
              <a:ext cx="319184" cy="149229"/>
            </a:xfrm>
            <a:custGeom>
              <a:rect b="b" l="l" r="r" t="t"/>
              <a:pathLst>
                <a:path extrusionOk="0" h="7171" w="15338">
                  <a:moveTo>
                    <a:pt x="6542" y="1"/>
                  </a:moveTo>
                  <a:cubicBezTo>
                    <a:pt x="4525" y="1"/>
                    <a:pt x="2536" y="808"/>
                    <a:pt x="1068" y="2330"/>
                  </a:cubicBezTo>
                  <a:lnTo>
                    <a:pt x="189" y="3251"/>
                  </a:lnTo>
                  <a:cubicBezTo>
                    <a:pt x="1" y="3439"/>
                    <a:pt x="1" y="3732"/>
                    <a:pt x="189" y="3921"/>
                  </a:cubicBezTo>
                  <a:lnTo>
                    <a:pt x="1068" y="4841"/>
                  </a:lnTo>
                  <a:cubicBezTo>
                    <a:pt x="2536" y="6364"/>
                    <a:pt x="4525" y="7171"/>
                    <a:pt x="6542" y="7171"/>
                  </a:cubicBezTo>
                  <a:cubicBezTo>
                    <a:pt x="7629" y="7171"/>
                    <a:pt x="8725" y="6936"/>
                    <a:pt x="9751" y="6452"/>
                  </a:cubicBezTo>
                  <a:lnTo>
                    <a:pt x="14961" y="4025"/>
                  </a:lnTo>
                  <a:cubicBezTo>
                    <a:pt x="15338" y="3837"/>
                    <a:pt x="15338" y="3335"/>
                    <a:pt x="14961" y="3167"/>
                  </a:cubicBezTo>
                  <a:lnTo>
                    <a:pt x="9751" y="719"/>
                  </a:lnTo>
                  <a:cubicBezTo>
                    <a:pt x="8725" y="235"/>
                    <a:pt x="7629" y="1"/>
                    <a:pt x="6542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2987962" y="2534891"/>
              <a:ext cx="319184" cy="149229"/>
            </a:xfrm>
            <a:custGeom>
              <a:rect b="b" l="l" r="r" t="t"/>
              <a:pathLst>
                <a:path extrusionOk="0" h="7171" w="15338">
                  <a:moveTo>
                    <a:pt x="8791" y="1"/>
                  </a:moveTo>
                  <a:cubicBezTo>
                    <a:pt x="7700" y="1"/>
                    <a:pt x="6600" y="235"/>
                    <a:pt x="5566" y="719"/>
                  </a:cubicBezTo>
                  <a:lnTo>
                    <a:pt x="356" y="3167"/>
                  </a:lnTo>
                  <a:cubicBezTo>
                    <a:pt x="0" y="3335"/>
                    <a:pt x="0" y="3837"/>
                    <a:pt x="356" y="4025"/>
                  </a:cubicBezTo>
                  <a:lnTo>
                    <a:pt x="5566" y="6452"/>
                  </a:lnTo>
                  <a:cubicBezTo>
                    <a:pt x="6600" y="6936"/>
                    <a:pt x="7700" y="7171"/>
                    <a:pt x="8791" y="7171"/>
                  </a:cubicBezTo>
                  <a:cubicBezTo>
                    <a:pt x="10813" y="7171"/>
                    <a:pt x="12802" y="6364"/>
                    <a:pt x="14270" y="4841"/>
                  </a:cubicBezTo>
                  <a:lnTo>
                    <a:pt x="15149" y="3921"/>
                  </a:lnTo>
                  <a:cubicBezTo>
                    <a:pt x="15337" y="3732"/>
                    <a:pt x="15337" y="3439"/>
                    <a:pt x="15149" y="3251"/>
                  </a:cubicBezTo>
                  <a:lnTo>
                    <a:pt x="14270" y="2330"/>
                  </a:lnTo>
                  <a:cubicBezTo>
                    <a:pt x="12802" y="808"/>
                    <a:pt x="10813" y="1"/>
                    <a:pt x="8791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5986259" y="3444066"/>
              <a:ext cx="319184" cy="149541"/>
            </a:xfrm>
            <a:custGeom>
              <a:rect b="b" l="l" r="r" t="t"/>
              <a:pathLst>
                <a:path extrusionOk="0" h="7186" w="15338">
                  <a:moveTo>
                    <a:pt x="6547" y="0"/>
                  </a:moveTo>
                  <a:cubicBezTo>
                    <a:pt x="4525" y="0"/>
                    <a:pt x="2536" y="807"/>
                    <a:pt x="1067" y="2330"/>
                  </a:cubicBezTo>
                  <a:lnTo>
                    <a:pt x="189" y="3271"/>
                  </a:lnTo>
                  <a:cubicBezTo>
                    <a:pt x="0" y="3439"/>
                    <a:pt x="0" y="3732"/>
                    <a:pt x="189" y="3920"/>
                  </a:cubicBezTo>
                  <a:lnTo>
                    <a:pt x="1067" y="4841"/>
                  </a:lnTo>
                  <a:cubicBezTo>
                    <a:pt x="2541" y="6369"/>
                    <a:pt x="4540" y="7185"/>
                    <a:pt x="6570" y="7185"/>
                  </a:cubicBezTo>
                  <a:cubicBezTo>
                    <a:pt x="7653" y="7185"/>
                    <a:pt x="8745" y="6953"/>
                    <a:pt x="9772" y="6473"/>
                  </a:cubicBezTo>
                  <a:lnTo>
                    <a:pt x="14982" y="4025"/>
                  </a:lnTo>
                  <a:cubicBezTo>
                    <a:pt x="15337" y="3857"/>
                    <a:pt x="15337" y="3334"/>
                    <a:pt x="14982" y="3167"/>
                  </a:cubicBezTo>
                  <a:lnTo>
                    <a:pt x="9772" y="719"/>
                  </a:lnTo>
                  <a:cubicBezTo>
                    <a:pt x="8738" y="235"/>
                    <a:pt x="7638" y="0"/>
                    <a:pt x="6547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838609" y="3444066"/>
              <a:ext cx="319184" cy="149541"/>
            </a:xfrm>
            <a:custGeom>
              <a:rect b="b" l="l" r="r" t="t"/>
              <a:pathLst>
                <a:path extrusionOk="0" h="7186" w="15338">
                  <a:moveTo>
                    <a:pt x="8791" y="0"/>
                  </a:moveTo>
                  <a:cubicBezTo>
                    <a:pt x="7700" y="0"/>
                    <a:pt x="6600" y="235"/>
                    <a:pt x="5566" y="719"/>
                  </a:cubicBezTo>
                  <a:lnTo>
                    <a:pt x="356" y="3167"/>
                  </a:lnTo>
                  <a:cubicBezTo>
                    <a:pt x="1" y="3334"/>
                    <a:pt x="1" y="3857"/>
                    <a:pt x="356" y="4025"/>
                  </a:cubicBezTo>
                  <a:lnTo>
                    <a:pt x="5566" y="6473"/>
                  </a:lnTo>
                  <a:cubicBezTo>
                    <a:pt x="6593" y="6953"/>
                    <a:pt x="7685" y="7185"/>
                    <a:pt x="8768" y="7185"/>
                  </a:cubicBezTo>
                  <a:cubicBezTo>
                    <a:pt x="10798" y="7185"/>
                    <a:pt x="12797" y="6369"/>
                    <a:pt x="14270" y="4841"/>
                  </a:cubicBezTo>
                  <a:lnTo>
                    <a:pt x="15149" y="3920"/>
                  </a:lnTo>
                  <a:cubicBezTo>
                    <a:pt x="15338" y="3732"/>
                    <a:pt x="15338" y="3439"/>
                    <a:pt x="15149" y="3271"/>
                  </a:cubicBezTo>
                  <a:lnTo>
                    <a:pt x="14270" y="2330"/>
                  </a:lnTo>
                  <a:cubicBezTo>
                    <a:pt x="12802" y="807"/>
                    <a:pt x="10813" y="0"/>
                    <a:pt x="8791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4914693" y="3802125"/>
              <a:ext cx="495965" cy="495965"/>
            </a:xfrm>
            <a:custGeom>
              <a:rect b="b" l="l" r="r" t="t"/>
              <a:pathLst>
                <a:path extrusionOk="0" h="23833" w="23833">
                  <a:moveTo>
                    <a:pt x="11927" y="2972"/>
                  </a:moveTo>
                  <a:cubicBezTo>
                    <a:pt x="16865" y="2972"/>
                    <a:pt x="20861" y="6989"/>
                    <a:pt x="20861" y="11927"/>
                  </a:cubicBezTo>
                  <a:cubicBezTo>
                    <a:pt x="20861" y="16844"/>
                    <a:pt x="16865" y="20861"/>
                    <a:pt x="11927" y="20861"/>
                  </a:cubicBezTo>
                  <a:cubicBezTo>
                    <a:pt x="6989" y="20861"/>
                    <a:pt x="2972" y="16844"/>
                    <a:pt x="2972" y="11927"/>
                  </a:cubicBezTo>
                  <a:cubicBezTo>
                    <a:pt x="2972" y="6989"/>
                    <a:pt x="6989" y="2972"/>
                    <a:pt x="11927" y="2972"/>
                  </a:cubicBezTo>
                  <a:close/>
                  <a:moveTo>
                    <a:pt x="11927" y="1"/>
                  </a:moveTo>
                  <a:cubicBezTo>
                    <a:pt x="5357" y="1"/>
                    <a:pt x="0" y="5357"/>
                    <a:pt x="0" y="11927"/>
                  </a:cubicBezTo>
                  <a:cubicBezTo>
                    <a:pt x="0" y="18497"/>
                    <a:pt x="5357" y="23833"/>
                    <a:pt x="11927" y="23833"/>
                  </a:cubicBezTo>
                  <a:cubicBezTo>
                    <a:pt x="18497" y="23833"/>
                    <a:pt x="23832" y="18497"/>
                    <a:pt x="23832" y="11927"/>
                  </a:cubicBezTo>
                  <a:cubicBezTo>
                    <a:pt x="23832" y="5357"/>
                    <a:pt x="18497" y="1"/>
                    <a:pt x="11927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5118027" y="3654519"/>
              <a:ext cx="89712" cy="89712"/>
            </a:xfrm>
            <a:custGeom>
              <a:rect b="b" l="l" r="r" t="t"/>
              <a:pathLst>
                <a:path extrusionOk="0" h="4311" w="4311">
                  <a:moveTo>
                    <a:pt x="2156" y="1130"/>
                  </a:moveTo>
                  <a:cubicBezTo>
                    <a:pt x="2721" y="1130"/>
                    <a:pt x="3181" y="1591"/>
                    <a:pt x="3181" y="2156"/>
                  </a:cubicBezTo>
                  <a:cubicBezTo>
                    <a:pt x="3181" y="2721"/>
                    <a:pt x="2721" y="3181"/>
                    <a:pt x="2156" y="3181"/>
                  </a:cubicBezTo>
                  <a:cubicBezTo>
                    <a:pt x="1591" y="3181"/>
                    <a:pt x="1131" y="2721"/>
                    <a:pt x="1131" y="2156"/>
                  </a:cubicBezTo>
                  <a:cubicBezTo>
                    <a:pt x="1131" y="1591"/>
                    <a:pt x="1591" y="1130"/>
                    <a:pt x="2156" y="1130"/>
                  </a:cubicBezTo>
                  <a:close/>
                  <a:moveTo>
                    <a:pt x="2156" y="0"/>
                  </a:moveTo>
                  <a:cubicBezTo>
                    <a:pt x="963" y="0"/>
                    <a:pt x="1" y="963"/>
                    <a:pt x="1" y="2156"/>
                  </a:cubicBezTo>
                  <a:cubicBezTo>
                    <a:pt x="1" y="3348"/>
                    <a:pt x="963" y="4311"/>
                    <a:pt x="2156" y="4311"/>
                  </a:cubicBezTo>
                  <a:cubicBezTo>
                    <a:pt x="3348" y="4311"/>
                    <a:pt x="4311" y="3348"/>
                    <a:pt x="4311" y="2156"/>
                  </a:cubicBezTo>
                  <a:cubicBezTo>
                    <a:pt x="4311" y="963"/>
                    <a:pt x="3348" y="0"/>
                    <a:pt x="2156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5152426" y="3734638"/>
              <a:ext cx="20914" cy="77517"/>
            </a:xfrm>
            <a:custGeom>
              <a:rect b="b" l="l" r="r" t="t"/>
              <a:pathLst>
                <a:path extrusionOk="0" h="3725" w="1005">
                  <a:moveTo>
                    <a:pt x="1" y="0"/>
                  </a:moveTo>
                  <a:lnTo>
                    <a:pt x="1" y="3725"/>
                  </a:lnTo>
                  <a:lnTo>
                    <a:pt x="1005" y="372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4942120" y="3829116"/>
              <a:ext cx="441547" cy="441984"/>
            </a:xfrm>
            <a:custGeom>
              <a:rect b="b" l="l" r="r" t="t"/>
              <a:pathLst>
                <a:path extrusionOk="0" h="21239" w="21218">
                  <a:moveTo>
                    <a:pt x="10421" y="1"/>
                  </a:moveTo>
                  <a:cubicBezTo>
                    <a:pt x="10316" y="1"/>
                    <a:pt x="10190" y="22"/>
                    <a:pt x="10086" y="22"/>
                  </a:cubicBezTo>
                  <a:cubicBezTo>
                    <a:pt x="10002" y="22"/>
                    <a:pt x="9918" y="105"/>
                    <a:pt x="9918" y="189"/>
                  </a:cubicBezTo>
                  <a:cubicBezTo>
                    <a:pt x="9939" y="294"/>
                    <a:pt x="10002" y="357"/>
                    <a:pt x="10086" y="357"/>
                  </a:cubicBezTo>
                  <a:lnTo>
                    <a:pt x="10441" y="357"/>
                  </a:lnTo>
                  <a:cubicBezTo>
                    <a:pt x="10525" y="357"/>
                    <a:pt x="10609" y="273"/>
                    <a:pt x="10609" y="168"/>
                  </a:cubicBezTo>
                  <a:cubicBezTo>
                    <a:pt x="10588" y="85"/>
                    <a:pt x="10525" y="22"/>
                    <a:pt x="10421" y="1"/>
                  </a:cubicBezTo>
                  <a:close/>
                  <a:moveTo>
                    <a:pt x="11111" y="22"/>
                  </a:moveTo>
                  <a:cubicBezTo>
                    <a:pt x="11027" y="22"/>
                    <a:pt x="10944" y="85"/>
                    <a:pt x="10944" y="189"/>
                  </a:cubicBezTo>
                  <a:cubicBezTo>
                    <a:pt x="10944" y="273"/>
                    <a:pt x="11006" y="357"/>
                    <a:pt x="11111" y="357"/>
                  </a:cubicBezTo>
                  <a:cubicBezTo>
                    <a:pt x="11216" y="357"/>
                    <a:pt x="11320" y="377"/>
                    <a:pt x="11425" y="377"/>
                  </a:cubicBezTo>
                  <a:lnTo>
                    <a:pt x="11446" y="377"/>
                  </a:lnTo>
                  <a:cubicBezTo>
                    <a:pt x="11529" y="377"/>
                    <a:pt x="11613" y="315"/>
                    <a:pt x="11613" y="231"/>
                  </a:cubicBezTo>
                  <a:cubicBezTo>
                    <a:pt x="11634" y="126"/>
                    <a:pt x="11550" y="43"/>
                    <a:pt x="11467" y="43"/>
                  </a:cubicBezTo>
                  <a:cubicBezTo>
                    <a:pt x="11341" y="22"/>
                    <a:pt x="11237" y="22"/>
                    <a:pt x="11111" y="22"/>
                  </a:cubicBezTo>
                  <a:close/>
                  <a:moveTo>
                    <a:pt x="9435" y="81"/>
                  </a:moveTo>
                  <a:cubicBezTo>
                    <a:pt x="9422" y="81"/>
                    <a:pt x="9409" y="82"/>
                    <a:pt x="9395" y="85"/>
                  </a:cubicBezTo>
                  <a:cubicBezTo>
                    <a:pt x="9291" y="85"/>
                    <a:pt x="9165" y="105"/>
                    <a:pt x="9060" y="126"/>
                  </a:cubicBezTo>
                  <a:cubicBezTo>
                    <a:pt x="8977" y="126"/>
                    <a:pt x="8914" y="231"/>
                    <a:pt x="8914" y="315"/>
                  </a:cubicBezTo>
                  <a:cubicBezTo>
                    <a:pt x="8935" y="398"/>
                    <a:pt x="8998" y="461"/>
                    <a:pt x="9081" y="461"/>
                  </a:cubicBezTo>
                  <a:lnTo>
                    <a:pt x="9102" y="461"/>
                  </a:lnTo>
                  <a:cubicBezTo>
                    <a:pt x="9228" y="440"/>
                    <a:pt x="9332" y="419"/>
                    <a:pt x="9437" y="419"/>
                  </a:cubicBezTo>
                  <a:cubicBezTo>
                    <a:pt x="9521" y="398"/>
                    <a:pt x="9605" y="315"/>
                    <a:pt x="9584" y="231"/>
                  </a:cubicBezTo>
                  <a:cubicBezTo>
                    <a:pt x="9584" y="140"/>
                    <a:pt x="9520" y="81"/>
                    <a:pt x="9435" y="81"/>
                  </a:cubicBezTo>
                  <a:close/>
                  <a:moveTo>
                    <a:pt x="12104" y="122"/>
                  </a:moveTo>
                  <a:cubicBezTo>
                    <a:pt x="12032" y="122"/>
                    <a:pt x="11966" y="182"/>
                    <a:pt x="11948" y="273"/>
                  </a:cubicBezTo>
                  <a:cubicBezTo>
                    <a:pt x="11948" y="357"/>
                    <a:pt x="12011" y="440"/>
                    <a:pt x="12094" y="461"/>
                  </a:cubicBezTo>
                  <a:cubicBezTo>
                    <a:pt x="12199" y="482"/>
                    <a:pt x="12325" y="482"/>
                    <a:pt x="12429" y="503"/>
                  </a:cubicBezTo>
                  <a:lnTo>
                    <a:pt x="12450" y="503"/>
                  </a:lnTo>
                  <a:cubicBezTo>
                    <a:pt x="12534" y="503"/>
                    <a:pt x="12597" y="461"/>
                    <a:pt x="12618" y="377"/>
                  </a:cubicBezTo>
                  <a:cubicBezTo>
                    <a:pt x="12638" y="273"/>
                    <a:pt x="12576" y="189"/>
                    <a:pt x="12492" y="168"/>
                  </a:cubicBezTo>
                  <a:cubicBezTo>
                    <a:pt x="12366" y="147"/>
                    <a:pt x="12262" y="126"/>
                    <a:pt x="12136" y="126"/>
                  </a:cubicBezTo>
                  <a:cubicBezTo>
                    <a:pt x="12125" y="124"/>
                    <a:pt x="12115" y="122"/>
                    <a:pt x="12104" y="122"/>
                  </a:cubicBezTo>
                  <a:close/>
                  <a:moveTo>
                    <a:pt x="8424" y="248"/>
                  </a:moveTo>
                  <a:cubicBezTo>
                    <a:pt x="8413" y="248"/>
                    <a:pt x="8402" y="249"/>
                    <a:pt x="8391" y="252"/>
                  </a:cubicBezTo>
                  <a:cubicBezTo>
                    <a:pt x="8265" y="273"/>
                    <a:pt x="8161" y="294"/>
                    <a:pt x="8056" y="315"/>
                  </a:cubicBezTo>
                  <a:cubicBezTo>
                    <a:pt x="7952" y="336"/>
                    <a:pt x="7910" y="440"/>
                    <a:pt x="7931" y="524"/>
                  </a:cubicBezTo>
                  <a:cubicBezTo>
                    <a:pt x="7952" y="608"/>
                    <a:pt x="8014" y="649"/>
                    <a:pt x="8098" y="649"/>
                  </a:cubicBezTo>
                  <a:lnTo>
                    <a:pt x="8119" y="649"/>
                  </a:lnTo>
                  <a:cubicBezTo>
                    <a:pt x="8244" y="629"/>
                    <a:pt x="8349" y="608"/>
                    <a:pt x="8454" y="587"/>
                  </a:cubicBezTo>
                  <a:cubicBezTo>
                    <a:pt x="8537" y="566"/>
                    <a:pt x="8600" y="461"/>
                    <a:pt x="8579" y="377"/>
                  </a:cubicBezTo>
                  <a:cubicBezTo>
                    <a:pt x="8561" y="305"/>
                    <a:pt x="8496" y="248"/>
                    <a:pt x="8424" y="248"/>
                  </a:cubicBezTo>
                  <a:close/>
                  <a:moveTo>
                    <a:pt x="13121" y="311"/>
                  </a:moveTo>
                  <a:cubicBezTo>
                    <a:pt x="13036" y="311"/>
                    <a:pt x="12970" y="368"/>
                    <a:pt x="12952" y="440"/>
                  </a:cubicBezTo>
                  <a:cubicBezTo>
                    <a:pt x="12931" y="524"/>
                    <a:pt x="12973" y="629"/>
                    <a:pt x="13078" y="649"/>
                  </a:cubicBezTo>
                  <a:lnTo>
                    <a:pt x="13392" y="733"/>
                  </a:lnTo>
                  <a:lnTo>
                    <a:pt x="13434" y="733"/>
                  </a:lnTo>
                  <a:cubicBezTo>
                    <a:pt x="13517" y="733"/>
                    <a:pt x="13580" y="691"/>
                    <a:pt x="13601" y="608"/>
                  </a:cubicBezTo>
                  <a:cubicBezTo>
                    <a:pt x="13622" y="524"/>
                    <a:pt x="13580" y="440"/>
                    <a:pt x="13496" y="398"/>
                  </a:cubicBezTo>
                  <a:cubicBezTo>
                    <a:pt x="13371" y="377"/>
                    <a:pt x="13266" y="357"/>
                    <a:pt x="13162" y="315"/>
                  </a:cubicBezTo>
                  <a:cubicBezTo>
                    <a:pt x="13148" y="312"/>
                    <a:pt x="13134" y="311"/>
                    <a:pt x="13121" y="311"/>
                  </a:cubicBezTo>
                  <a:close/>
                  <a:moveTo>
                    <a:pt x="7431" y="498"/>
                  </a:moveTo>
                  <a:cubicBezTo>
                    <a:pt x="7416" y="498"/>
                    <a:pt x="7401" y="499"/>
                    <a:pt x="7387" y="503"/>
                  </a:cubicBezTo>
                  <a:cubicBezTo>
                    <a:pt x="7282" y="545"/>
                    <a:pt x="7177" y="587"/>
                    <a:pt x="7052" y="608"/>
                  </a:cubicBezTo>
                  <a:cubicBezTo>
                    <a:pt x="6968" y="649"/>
                    <a:pt x="6926" y="733"/>
                    <a:pt x="6968" y="838"/>
                  </a:cubicBezTo>
                  <a:cubicBezTo>
                    <a:pt x="6989" y="901"/>
                    <a:pt x="7052" y="942"/>
                    <a:pt x="7115" y="942"/>
                  </a:cubicBezTo>
                  <a:lnTo>
                    <a:pt x="7177" y="942"/>
                  </a:lnTo>
                  <a:cubicBezTo>
                    <a:pt x="7282" y="901"/>
                    <a:pt x="7387" y="859"/>
                    <a:pt x="7491" y="817"/>
                  </a:cubicBezTo>
                  <a:cubicBezTo>
                    <a:pt x="7575" y="796"/>
                    <a:pt x="7617" y="712"/>
                    <a:pt x="7596" y="608"/>
                  </a:cubicBezTo>
                  <a:cubicBezTo>
                    <a:pt x="7579" y="538"/>
                    <a:pt x="7504" y="498"/>
                    <a:pt x="7431" y="498"/>
                  </a:cubicBezTo>
                  <a:close/>
                  <a:moveTo>
                    <a:pt x="14101" y="602"/>
                  </a:moveTo>
                  <a:cubicBezTo>
                    <a:pt x="14028" y="602"/>
                    <a:pt x="13953" y="643"/>
                    <a:pt x="13936" y="712"/>
                  </a:cubicBezTo>
                  <a:cubicBezTo>
                    <a:pt x="13894" y="796"/>
                    <a:pt x="13936" y="901"/>
                    <a:pt x="14040" y="921"/>
                  </a:cubicBezTo>
                  <a:lnTo>
                    <a:pt x="14354" y="1047"/>
                  </a:lnTo>
                  <a:cubicBezTo>
                    <a:pt x="14354" y="1047"/>
                    <a:pt x="14375" y="1068"/>
                    <a:pt x="14396" y="1068"/>
                  </a:cubicBezTo>
                  <a:cubicBezTo>
                    <a:pt x="14480" y="1068"/>
                    <a:pt x="14542" y="1026"/>
                    <a:pt x="14563" y="942"/>
                  </a:cubicBezTo>
                  <a:cubicBezTo>
                    <a:pt x="14605" y="859"/>
                    <a:pt x="14563" y="775"/>
                    <a:pt x="14480" y="733"/>
                  </a:cubicBezTo>
                  <a:cubicBezTo>
                    <a:pt x="14354" y="691"/>
                    <a:pt x="14250" y="649"/>
                    <a:pt x="14145" y="608"/>
                  </a:cubicBezTo>
                  <a:cubicBezTo>
                    <a:pt x="14131" y="604"/>
                    <a:pt x="14116" y="602"/>
                    <a:pt x="14101" y="602"/>
                  </a:cubicBezTo>
                  <a:close/>
                  <a:moveTo>
                    <a:pt x="6494" y="842"/>
                  </a:moveTo>
                  <a:cubicBezTo>
                    <a:pt x="6470" y="842"/>
                    <a:pt x="6447" y="847"/>
                    <a:pt x="6424" y="859"/>
                  </a:cubicBezTo>
                  <a:cubicBezTo>
                    <a:pt x="6319" y="901"/>
                    <a:pt x="6215" y="963"/>
                    <a:pt x="6110" y="1005"/>
                  </a:cubicBezTo>
                  <a:cubicBezTo>
                    <a:pt x="6027" y="1047"/>
                    <a:pt x="5985" y="1152"/>
                    <a:pt x="6027" y="1235"/>
                  </a:cubicBezTo>
                  <a:cubicBezTo>
                    <a:pt x="6047" y="1298"/>
                    <a:pt x="6110" y="1319"/>
                    <a:pt x="6173" y="1319"/>
                  </a:cubicBezTo>
                  <a:lnTo>
                    <a:pt x="6257" y="1319"/>
                  </a:lnTo>
                  <a:cubicBezTo>
                    <a:pt x="6340" y="1256"/>
                    <a:pt x="6445" y="1214"/>
                    <a:pt x="6550" y="1173"/>
                  </a:cubicBezTo>
                  <a:cubicBezTo>
                    <a:pt x="6633" y="1131"/>
                    <a:pt x="6675" y="1047"/>
                    <a:pt x="6633" y="942"/>
                  </a:cubicBezTo>
                  <a:cubicBezTo>
                    <a:pt x="6618" y="881"/>
                    <a:pt x="6558" y="842"/>
                    <a:pt x="6494" y="842"/>
                  </a:cubicBezTo>
                  <a:close/>
                  <a:moveTo>
                    <a:pt x="15037" y="989"/>
                  </a:moveTo>
                  <a:cubicBezTo>
                    <a:pt x="14972" y="989"/>
                    <a:pt x="14908" y="1028"/>
                    <a:pt x="14877" y="1089"/>
                  </a:cubicBezTo>
                  <a:cubicBezTo>
                    <a:pt x="14835" y="1173"/>
                    <a:pt x="14877" y="1277"/>
                    <a:pt x="14961" y="1319"/>
                  </a:cubicBezTo>
                  <a:cubicBezTo>
                    <a:pt x="15066" y="1361"/>
                    <a:pt x="15149" y="1403"/>
                    <a:pt x="15254" y="1465"/>
                  </a:cubicBezTo>
                  <a:lnTo>
                    <a:pt x="15338" y="1465"/>
                  </a:lnTo>
                  <a:cubicBezTo>
                    <a:pt x="15400" y="1465"/>
                    <a:pt x="15442" y="1445"/>
                    <a:pt x="15484" y="1382"/>
                  </a:cubicBezTo>
                  <a:cubicBezTo>
                    <a:pt x="15526" y="1298"/>
                    <a:pt x="15484" y="1193"/>
                    <a:pt x="15400" y="1152"/>
                  </a:cubicBezTo>
                  <a:cubicBezTo>
                    <a:pt x="15317" y="1110"/>
                    <a:pt x="15212" y="1047"/>
                    <a:pt x="15107" y="1005"/>
                  </a:cubicBezTo>
                  <a:cubicBezTo>
                    <a:pt x="15085" y="994"/>
                    <a:pt x="15061" y="989"/>
                    <a:pt x="15037" y="989"/>
                  </a:cubicBezTo>
                  <a:close/>
                  <a:moveTo>
                    <a:pt x="5586" y="1298"/>
                  </a:moveTo>
                  <a:cubicBezTo>
                    <a:pt x="5559" y="1298"/>
                    <a:pt x="5531" y="1305"/>
                    <a:pt x="5503" y="1319"/>
                  </a:cubicBezTo>
                  <a:cubicBezTo>
                    <a:pt x="5399" y="1361"/>
                    <a:pt x="5294" y="1424"/>
                    <a:pt x="5190" y="1486"/>
                  </a:cubicBezTo>
                  <a:cubicBezTo>
                    <a:pt x="5127" y="1528"/>
                    <a:pt x="5085" y="1633"/>
                    <a:pt x="5148" y="1717"/>
                  </a:cubicBezTo>
                  <a:cubicBezTo>
                    <a:pt x="5169" y="1779"/>
                    <a:pt x="5231" y="1800"/>
                    <a:pt x="5294" y="1800"/>
                  </a:cubicBezTo>
                  <a:cubicBezTo>
                    <a:pt x="5315" y="1800"/>
                    <a:pt x="5336" y="1800"/>
                    <a:pt x="5378" y="1779"/>
                  </a:cubicBezTo>
                  <a:cubicBezTo>
                    <a:pt x="5462" y="1717"/>
                    <a:pt x="5566" y="1654"/>
                    <a:pt x="5650" y="1612"/>
                  </a:cubicBezTo>
                  <a:cubicBezTo>
                    <a:pt x="5734" y="1570"/>
                    <a:pt x="5775" y="1465"/>
                    <a:pt x="5734" y="1382"/>
                  </a:cubicBezTo>
                  <a:cubicBezTo>
                    <a:pt x="5692" y="1326"/>
                    <a:pt x="5641" y="1298"/>
                    <a:pt x="5586" y="1298"/>
                  </a:cubicBezTo>
                  <a:close/>
                  <a:moveTo>
                    <a:pt x="15920" y="1465"/>
                  </a:moveTo>
                  <a:cubicBezTo>
                    <a:pt x="15861" y="1465"/>
                    <a:pt x="15805" y="1493"/>
                    <a:pt x="15777" y="1549"/>
                  </a:cubicBezTo>
                  <a:cubicBezTo>
                    <a:pt x="15735" y="1633"/>
                    <a:pt x="15756" y="1738"/>
                    <a:pt x="15840" y="1779"/>
                  </a:cubicBezTo>
                  <a:cubicBezTo>
                    <a:pt x="15923" y="1842"/>
                    <a:pt x="16028" y="1884"/>
                    <a:pt x="16112" y="1947"/>
                  </a:cubicBezTo>
                  <a:cubicBezTo>
                    <a:pt x="16154" y="1968"/>
                    <a:pt x="16175" y="1989"/>
                    <a:pt x="16216" y="1989"/>
                  </a:cubicBezTo>
                  <a:cubicBezTo>
                    <a:pt x="16279" y="1989"/>
                    <a:pt x="16321" y="1947"/>
                    <a:pt x="16363" y="1905"/>
                  </a:cubicBezTo>
                  <a:cubicBezTo>
                    <a:pt x="16405" y="1821"/>
                    <a:pt x="16384" y="1717"/>
                    <a:pt x="16300" y="1675"/>
                  </a:cubicBezTo>
                  <a:cubicBezTo>
                    <a:pt x="16216" y="1612"/>
                    <a:pt x="16112" y="1549"/>
                    <a:pt x="16007" y="1486"/>
                  </a:cubicBezTo>
                  <a:cubicBezTo>
                    <a:pt x="15979" y="1472"/>
                    <a:pt x="15949" y="1465"/>
                    <a:pt x="15920" y="1465"/>
                  </a:cubicBezTo>
                  <a:close/>
                  <a:moveTo>
                    <a:pt x="4728" y="1827"/>
                  </a:moveTo>
                  <a:cubicBezTo>
                    <a:pt x="4694" y="1827"/>
                    <a:pt x="4658" y="1838"/>
                    <a:pt x="4625" y="1863"/>
                  </a:cubicBezTo>
                  <a:cubicBezTo>
                    <a:pt x="4520" y="1926"/>
                    <a:pt x="4436" y="1989"/>
                    <a:pt x="4332" y="2051"/>
                  </a:cubicBezTo>
                  <a:cubicBezTo>
                    <a:pt x="4269" y="2114"/>
                    <a:pt x="4248" y="2219"/>
                    <a:pt x="4311" y="2282"/>
                  </a:cubicBezTo>
                  <a:cubicBezTo>
                    <a:pt x="4332" y="2344"/>
                    <a:pt x="4395" y="2365"/>
                    <a:pt x="4436" y="2365"/>
                  </a:cubicBezTo>
                  <a:cubicBezTo>
                    <a:pt x="4478" y="2365"/>
                    <a:pt x="4520" y="2344"/>
                    <a:pt x="4541" y="2323"/>
                  </a:cubicBezTo>
                  <a:cubicBezTo>
                    <a:pt x="4625" y="2261"/>
                    <a:pt x="4729" y="2198"/>
                    <a:pt x="4813" y="2135"/>
                  </a:cubicBezTo>
                  <a:cubicBezTo>
                    <a:pt x="4897" y="2093"/>
                    <a:pt x="4918" y="1968"/>
                    <a:pt x="4855" y="1905"/>
                  </a:cubicBezTo>
                  <a:cubicBezTo>
                    <a:pt x="4830" y="1854"/>
                    <a:pt x="4781" y="1827"/>
                    <a:pt x="4728" y="1827"/>
                  </a:cubicBezTo>
                  <a:close/>
                  <a:moveTo>
                    <a:pt x="16771" y="2024"/>
                  </a:moveTo>
                  <a:cubicBezTo>
                    <a:pt x="16723" y="2024"/>
                    <a:pt x="16672" y="2044"/>
                    <a:pt x="16635" y="2093"/>
                  </a:cubicBezTo>
                  <a:cubicBezTo>
                    <a:pt x="16572" y="2156"/>
                    <a:pt x="16593" y="2282"/>
                    <a:pt x="16677" y="2323"/>
                  </a:cubicBezTo>
                  <a:cubicBezTo>
                    <a:pt x="16760" y="2386"/>
                    <a:pt x="16844" y="2470"/>
                    <a:pt x="16928" y="2533"/>
                  </a:cubicBezTo>
                  <a:cubicBezTo>
                    <a:pt x="16970" y="2554"/>
                    <a:pt x="17011" y="2574"/>
                    <a:pt x="17032" y="2574"/>
                  </a:cubicBezTo>
                  <a:cubicBezTo>
                    <a:pt x="17095" y="2574"/>
                    <a:pt x="17137" y="2533"/>
                    <a:pt x="17179" y="2491"/>
                  </a:cubicBezTo>
                  <a:cubicBezTo>
                    <a:pt x="17242" y="2428"/>
                    <a:pt x="17221" y="2323"/>
                    <a:pt x="17137" y="2261"/>
                  </a:cubicBezTo>
                  <a:cubicBezTo>
                    <a:pt x="17053" y="2198"/>
                    <a:pt x="16970" y="2114"/>
                    <a:pt x="16865" y="2051"/>
                  </a:cubicBezTo>
                  <a:cubicBezTo>
                    <a:pt x="16839" y="2034"/>
                    <a:pt x="16806" y="2024"/>
                    <a:pt x="16771" y="2024"/>
                  </a:cubicBezTo>
                  <a:close/>
                  <a:moveTo>
                    <a:pt x="3899" y="2432"/>
                  </a:moveTo>
                  <a:cubicBezTo>
                    <a:pt x="3862" y="2432"/>
                    <a:pt x="3823" y="2444"/>
                    <a:pt x="3788" y="2470"/>
                  </a:cubicBezTo>
                  <a:cubicBezTo>
                    <a:pt x="3704" y="2554"/>
                    <a:pt x="3620" y="2637"/>
                    <a:pt x="3537" y="2700"/>
                  </a:cubicBezTo>
                  <a:cubicBezTo>
                    <a:pt x="3474" y="2763"/>
                    <a:pt x="3453" y="2867"/>
                    <a:pt x="3516" y="2930"/>
                  </a:cubicBezTo>
                  <a:cubicBezTo>
                    <a:pt x="3558" y="2972"/>
                    <a:pt x="3599" y="2993"/>
                    <a:pt x="3641" y="2993"/>
                  </a:cubicBezTo>
                  <a:cubicBezTo>
                    <a:pt x="3683" y="2993"/>
                    <a:pt x="3725" y="2972"/>
                    <a:pt x="3767" y="2951"/>
                  </a:cubicBezTo>
                  <a:cubicBezTo>
                    <a:pt x="3851" y="2888"/>
                    <a:pt x="3934" y="2805"/>
                    <a:pt x="4018" y="2742"/>
                  </a:cubicBezTo>
                  <a:cubicBezTo>
                    <a:pt x="4081" y="2679"/>
                    <a:pt x="4102" y="2574"/>
                    <a:pt x="4039" y="2491"/>
                  </a:cubicBezTo>
                  <a:cubicBezTo>
                    <a:pt x="4002" y="2454"/>
                    <a:pt x="3952" y="2432"/>
                    <a:pt x="3899" y="2432"/>
                  </a:cubicBezTo>
                  <a:close/>
                  <a:moveTo>
                    <a:pt x="17569" y="2662"/>
                  </a:moveTo>
                  <a:cubicBezTo>
                    <a:pt x="17517" y="2662"/>
                    <a:pt x="17466" y="2684"/>
                    <a:pt x="17430" y="2721"/>
                  </a:cubicBezTo>
                  <a:cubicBezTo>
                    <a:pt x="17367" y="2784"/>
                    <a:pt x="17367" y="2888"/>
                    <a:pt x="17451" y="2951"/>
                  </a:cubicBezTo>
                  <a:cubicBezTo>
                    <a:pt x="17535" y="3035"/>
                    <a:pt x="17618" y="3118"/>
                    <a:pt x="17702" y="3181"/>
                  </a:cubicBezTo>
                  <a:cubicBezTo>
                    <a:pt x="17723" y="3223"/>
                    <a:pt x="17765" y="3223"/>
                    <a:pt x="17807" y="3223"/>
                  </a:cubicBezTo>
                  <a:cubicBezTo>
                    <a:pt x="17848" y="3223"/>
                    <a:pt x="17890" y="3202"/>
                    <a:pt x="17932" y="3181"/>
                  </a:cubicBezTo>
                  <a:cubicBezTo>
                    <a:pt x="17995" y="3118"/>
                    <a:pt x="17995" y="3014"/>
                    <a:pt x="17932" y="2951"/>
                  </a:cubicBezTo>
                  <a:cubicBezTo>
                    <a:pt x="17848" y="2867"/>
                    <a:pt x="17765" y="2784"/>
                    <a:pt x="17681" y="2700"/>
                  </a:cubicBezTo>
                  <a:cubicBezTo>
                    <a:pt x="17646" y="2674"/>
                    <a:pt x="17607" y="2662"/>
                    <a:pt x="17569" y="2662"/>
                  </a:cubicBezTo>
                  <a:close/>
                  <a:moveTo>
                    <a:pt x="3160" y="3134"/>
                  </a:moveTo>
                  <a:cubicBezTo>
                    <a:pt x="3113" y="3134"/>
                    <a:pt x="3066" y="3150"/>
                    <a:pt x="3034" y="3181"/>
                  </a:cubicBezTo>
                  <a:cubicBezTo>
                    <a:pt x="2951" y="3265"/>
                    <a:pt x="2888" y="3349"/>
                    <a:pt x="2804" y="3432"/>
                  </a:cubicBezTo>
                  <a:cubicBezTo>
                    <a:pt x="2742" y="3495"/>
                    <a:pt x="2742" y="3600"/>
                    <a:pt x="2804" y="3662"/>
                  </a:cubicBezTo>
                  <a:cubicBezTo>
                    <a:pt x="2846" y="3683"/>
                    <a:pt x="2888" y="3704"/>
                    <a:pt x="2930" y="3704"/>
                  </a:cubicBezTo>
                  <a:cubicBezTo>
                    <a:pt x="2972" y="3704"/>
                    <a:pt x="3014" y="3683"/>
                    <a:pt x="3055" y="3662"/>
                  </a:cubicBezTo>
                  <a:cubicBezTo>
                    <a:pt x="3118" y="3579"/>
                    <a:pt x="3202" y="3495"/>
                    <a:pt x="3286" y="3411"/>
                  </a:cubicBezTo>
                  <a:cubicBezTo>
                    <a:pt x="3348" y="3349"/>
                    <a:pt x="3348" y="3244"/>
                    <a:pt x="3286" y="3181"/>
                  </a:cubicBezTo>
                  <a:cubicBezTo>
                    <a:pt x="3254" y="3150"/>
                    <a:pt x="3207" y="3134"/>
                    <a:pt x="3160" y="3134"/>
                  </a:cubicBezTo>
                  <a:close/>
                  <a:moveTo>
                    <a:pt x="18274" y="3373"/>
                  </a:moveTo>
                  <a:cubicBezTo>
                    <a:pt x="18236" y="3373"/>
                    <a:pt x="18197" y="3385"/>
                    <a:pt x="18162" y="3411"/>
                  </a:cubicBezTo>
                  <a:cubicBezTo>
                    <a:pt x="18099" y="3474"/>
                    <a:pt x="18099" y="3579"/>
                    <a:pt x="18162" y="3662"/>
                  </a:cubicBezTo>
                  <a:cubicBezTo>
                    <a:pt x="18225" y="3746"/>
                    <a:pt x="18309" y="3830"/>
                    <a:pt x="18371" y="3914"/>
                  </a:cubicBezTo>
                  <a:cubicBezTo>
                    <a:pt x="18413" y="3934"/>
                    <a:pt x="18455" y="3955"/>
                    <a:pt x="18518" y="3955"/>
                  </a:cubicBezTo>
                  <a:cubicBezTo>
                    <a:pt x="18539" y="3955"/>
                    <a:pt x="18581" y="3955"/>
                    <a:pt x="18623" y="3914"/>
                  </a:cubicBezTo>
                  <a:cubicBezTo>
                    <a:pt x="18685" y="3872"/>
                    <a:pt x="18706" y="3746"/>
                    <a:pt x="18644" y="3683"/>
                  </a:cubicBezTo>
                  <a:cubicBezTo>
                    <a:pt x="18560" y="3600"/>
                    <a:pt x="18476" y="3516"/>
                    <a:pt x="18413" y="3432"/>
                  </a:cubicBezTo>
                  <a:cubicBezTo>
                    <a:pt x="18377" y="3396"/>
                    <a:pt x="18326" y="3373"/>
                    <a:pt x="18274" y="3373"/>
                  </a:cubicBezTo>
                  <a:close/>
                  <a:moveTo>
                    <a:pt x="2484" y="3876"/>
                  </a:moveTo>
                  <a:cubicBezTo>
                    <a:pt x="2431" y="3876"/>
                    <a:pt x="2380" y="3898"/>
                    <a:pt x="2344" y="3934"/>
                  </a:cubicBezTo>
                  <a:cubicBezTo>
                    <a:pt x="2281" y="4039"/>
                    <a:pt x="2218" y="4123"/>
                    <a:pt x="2135" y="4206"/>
                  </a:cubicBezTo>
                  <a:cubicBezTo>
                    <a:pt x="2093" y="4290"/>
                    <a:pt x="2093" y="4395"/>
                    <a:pt x="2177" y="4458"/>
                  </a:cubicBezTo>
                  <a:cubicBezTo>
                    <a:pt x="2198" y="4478"/>
                    <a:pt x="2239" y="4478"/>
                    <a:pt x="2281" y="4478"/>
                  </a:cubicBezTo>
                  <a:cubicBezTo>
                    <a:pt x="2323" y="4478"/>
                    <a:pt x="2386" y="4458"/>
                    <a:pt x="2407" y="4416"/>
                  </a:cubicBezTo>
                  <a:cubicBezTo>
                    <a:pt x="2470" y="4332"/>
                    <a:pt x="2553" y="4248"/>
                    <a:pt x="2616" y="4165"/>
                  </a:cubicBezTo>
                  <a:cubicBezTo>
                    <a:pt x="2679" y="4081"/>
                    <a:pt x="2658" y="3976"/>
                    <a:pt x="2595" y="3914"/>
                  </a:cubicBezTo>
                  <a:cubicBezTo>
                    <a:pt x="2560" y="3887"/>
                    <a:pt x="2521" y="3876"/>
                    <a:pt x="2484" y="3876"/>
                  </a:cubicBezTo>
                  <a:close/>
                  <a:moveTo>
                    <a:pt x="18926" y="4149"/>
                  </a:moveTo>
                  <a:cubicBezTo>
                    <a:pt x="18891" y="4149"/>
                    <a:pt x="18857" y="4161"/>
                    <a:pt x="18832" y="4186"/>
                  </a:cubicBezTo>
                  <a:cubicBezTo>
                    <a:pt x="18748" y="4248"/>
                    <a:pt x="18748" y="4353"/>
                    <a:pt x="18790" y="4416"/>
                  </a:cubicBezTo>
                  <a:cubicBezTo>
                    <a:pt x="18874" y="4520"/>
                    <a:pt x="18936" y="4604"/>
                    <a:pt x="18999" y="4688"/>
                  </a:cubicBezTo>
                  <a:cubicBezTo>
                    <a:pt x="19020" y="4730"/>
                    <a:pt x="19083" y="4771"/>
                    <a:pt x="19125" y="4771"/>
                  </a:cubicBezTo>
                  <a:cubicBezTo>
                    <a:pt x="19167" y="4771"/>
                    <a:pt x="19208" y="4751"/>
                    <a:pt x="19229" y="4730"/>
                  </a:cubicBezTo>
                  <a:cubicBezTo>
                    <a:pt x="19313" y="4688"/>
                    <a:pt x="19334" y="4562"/>
                    <a:pt x="19271" y="4499"/>
                  </a:cubicBezTo>
                  <a:cubicBezTo>
                    <a:pt x="19208" y="4395"/>
                    <a:pt x="19146" y="4311"/>
                    <a:pt x="19062" y="4227"/>
                  </a:cubicBezTo>
                  <a:cubicBezTo>
                    <a:pt x="19037" y="4177"/>
                    <a:pt x="18981" y="4149"/>
                    <a:pt x="18926" y="4149"/>
                  </a:cubicBezTo>
                  <a:close/>
                  <a:moveTo>
                    <a:pt x="1896" y="4699"/>
                  </a:moveTo>
                  <a:cubicBezTo>
                    <a:pt x="1837" y="4699"/>
                    <a:pt x="1778" y="4731"/>
                    <a:pt x="1737" y="4771"/>
                  </a:cubicBezTo>
                  <a:cubicBezTo>
                    <a:pt x="1674" y="4876"/>
                    <a:pt x="1612" y="4960"/>
                    <a:pt x="1549" y="5064"/>
                  </a:cubicBezTo>
                  <a:cubicBezTo>
                    <a:pt x="1507" y="5148"/>
                    <a:pt x="1528" y="5253"/>
                    <a:pt x="1612" y="5295"/>
                  </a:cubicBezTo>
                  <a:cubicBezTo>
                    <a:pt x="1633" y="5315"/>
                    <a:pt x="1674" y="5315"/>
                    <a:pt x="1695" y="5315"/>
                  </a:cubicBezTo>
                  <a:cubicBezTo>
                    <a:pt x="1758" y="5315"/>
                    <a:pt x="1821" y="5295"/>
                    <a:pt x="1842" y="5253"/>
                  </a:cubicBezTo>
                  <a:cubicBezTo>
                    <a:pt x="1905" y="5148"/>
                    <a:pt x="1967" y="5064"/>
                    <a:pt x="2030" y="4960"/>
                  </a:cubicBezTo>
                  <a:cubicBezTo>
                    <a:pt x="2072" y="4897"/>
                    <a:pt x="2051" y="4792"/>
                    <a:pt x="1988" y="4730"/>
                  </a:cubicBezTo>
                  <a:cubicBezTo>
                    <a:pt x="1959" y="4708"/>
                    <a:pt x="1927" y="4699"/>
                    <a:pt x="1896" y="4699"/>
                  </a:cubicBezTo>
                  <a:close/>
                  <a:moveTo>
                    <a:pt x="19521" y="4986"/>
                  </a:moveTo>
                  <a:cubicBezTo>
                    <a:pt x="19487" y="4986"/>
                    <a:pt x="19451" y="4998"/>
                    <a:pt x="19418" y="5023"/>
                  </a:cubicBezTo>
                  <a:cubicBezTo>
                    <a:pt x="19334" y="5064"/>
                    <a:pt x="19313" y="5169"/>
                    <a:pt x="19355" y="5253"/>
                  </a:cubicBezTo>
                  <a:cubicBezTo>
                    <a:pt x="19418" y="5336"/>
                    <a:pt x="19480" y="5441"/>
                    <a:pt x="19543" y="5525"/>
                  </a:cubicBezTo>
                  <a:cubicBezTo>
                    <a:pt x="19564" y="5587"/>
                    <a:pt x="19627" y="5608"/>
                    <a:pt x="19669" y="5608"/>
                  </a:cubicBezTo>
                  <a:cubicBezTo>
                    <a:pt x="19711" y="5608"/>
                    <a:pt x="19732" y="5608"/>
                    <a:pt x="19773" y="5587"/>
                  </a:cubicBezTo>
                  <a:cubicBezTo>
                    <a:pt x="19836" y="5546"/>
                    <a:pt x="19878" y="5441"/>
                    <a:pt x="19836" y="5357"/>
                  </a:cubicBezTo>
                  <a:cubicBezTo>
                    <a:pt x="19773" y="5274"/>
                    <a:pt x="19711" y="5169"/>
                    <a:pt x="19648" y="5064"/>
                  </a:cubicBezTo>
                  <a:cubicBezTo>
                    <a:pt x="19622" y="5014"/>
                    <a:pt x="19574" y="4986"/>
                    <a:pt x="19521" y="4986"/>
                  </a:cubicBezTo>
                  <a:close/>
                  <a:moveTo>
                    <a:pt x="1374" y="5571"/>
                  </a:moveTo>
                  <a:cubicBezTo>
                    <a:pt x="1309" y="5571"/>
                    <a:pt x="1245" y="5610"/>
                    <a:pt x="1214" y="5671"/>
                  </a:cubicBezTo>
                  <a:cubicBezTo>
                    <a:pt x="1172" y="5755"/>
                    <a:pt x="1110" y="5859"/>
                    <a:pt x="1068" y="5964"/>
                  </a:cubicBezTo>
                  <a:cubicBezTo>
                    <a:pt x="1026" y="6048"/>
                    <a:pt x="1047" y="6152"/>
                    <a:pt x="1130" y="6194"/>
                  </a:cubicBezTo>
                  <a:cubicBezTo>
                    <a:pt x="1172" y="6215"/>
                    <a:pt x="1193" y="6215"/>
                    <a:pt x="1214" y="6215"/>
                  </a:cubicBezTo>
                  <a:cubicBezTo>
                    <a:pt x="1277" y="6215"/>
                    <a:pt x="1340" y="6173"/>
                    <a:pt x="1361" y="6111"/>
                  </a:cubicBezTo>
                  <a:cubicBezTo>
                    <a:pt x="1423" y="6027"/>
                    <a:pt x="1465" y="5922"/>
                    <a:pt x="1528" y="5818"/>
                  </a:cubicBezTo>
                  <a:cubicBezTo>
                    <a:pt x="1570" y="5734"/>
                    <a:pt x="1528" y="5629"/>
                    <a:pt x="1444" y="5587"/>
                  </a:cubicBezTo>
                  <a:cubicBezTo>
                    <a:pt x="1422" y="5576"/>
                    <a:pt x="1398" y="5571"/>
                    <a:pt x="1374" y="5571"/>
                  </a:cubicBezTo>
                  <a:close/>
                  <a:moveTo>
                    <a:pt x="20007" y="5880"/>
                  </a:moveTo>
                  <a:cubicBezTo>
                    <a:pt x="19978" y="5880"/>
                    <a:pt x="19948" y="5887"/>
                    <a:pt x="19920" y="5901"/>
                  </a:cubicBezTo>
                  <a:cubicBezTo>
                    <a:pt x="19836" y="5943"/>
                    <a:pt x="19794" y="6027"/>
                    <a:pt x="19836" y="6111"/>
                  </a:cubicBezTo>
                  <a:cubicBezTo>
                    <a:pt x="19899" y="6215"/>
                    <a:pt x="19941" y="6320"/>
                    <a:pt x="19983" y="6424"/>
                  </a:cubicBezTo>
                  <a:cubicBezTo>
                    <a:pt x="20004" y="6487"/>
                    <a:pt x="20066" y="6529"/>
                    <a:pt x="20129" y="6529"/>
                  </a:cubicBezTo>
                  <a:cubicBezTo>
                    <a:pt x="20171" y="6529"/>
                    <a:pt x="20192" y="6508"/>
                    <a:pt x="20213" y="6508"/>
                  </a:cubicBezTo>
                  <a:cubicBezTo>
                    <a:pt x="20296" y="6466"/>
                    <a:pt x="20338" y="6362"/>
                    <a:pt x="20296" y="6278"/>
                  </a:cubicBezTo>
                  <a:cubicBezTo>
                    <a:pt x="20255" y="6173"/>
                    <a:pt x="20192" y="6069"/>
                    <a:pt x="20150" y="5964"/>
                  </a:cubicBezTo>
                  <a:cubicBezTo>
                    <a:pt x="20122" y="5908"/>
                    <a:pt x="20066" y="5880"/>
                    <a:pt x="20007" y="5880"/>
                  </a:cubicBezTo>
                  <a:close/>
                  <a:moveTo>
                    <a:pt x="935" y="6492"/>
                  </a:moveTo>
                  <a:cubicBezTo>
                    <a:pt x="870" y="6492"/>
                    <a:pt x="805" y="6531"/>
                    <a:pt x="775" y="6592"/>
                  </a:cubicBezTo>
                  <a:cubicBezTo>
                    <a:pt x="733" y="6696"/>
                    <a:pt x="691" y="6822"/>
                    <a:pt x="649" y="6927"/>
                  </a:cubicBezTo>
                  <a:cubicBezTo>
                    <a:pt x="628" y="7010"/>
                    <a:pt x="670" y="7115"/>
                    <a:pt x="754" y="7136"/>
                  </a:cubicBezTo>
                  <a:cubicBezTo>
                    <a:pt x="775" y="7157"/>
                    <a:pt x="796" y="7157"/>
                    <a:pt x="817" y="7157"/>
                  </a:cubicBezTo>
                  <a:cubicBezTo>
                    <a:pt x="879" y="7157"/>
                    <a:pt x="942" y="7115"/>
                    <a:pt x="963" y="7052"/>
                  </a:cubicBezTo>
                  <a:cubicBezTo>
                    <a:pt x="1005" y="6927"/>
                    <a:pt x="1047" y="6822"/>
                    <a:pt x="1089" y="6738"/>
                  </a:cubicBezTo>
                  <a:cubicBezTo>
                    <a:pt x="1130" y="6634"/>
                    <a:pt x="1089" y="6550"/>
                    <a:pt x="1005" y="6508"/>
                  </a:cubicBezTo>
                  <a:cubicBezTo>
                    <a:pt x="982" y="6497"/>
                    <a:pt x="959" y="6492"/>
                    <a:pt x="935" y="6492"/>
                  </a:cubicBezTo>
                  <a:close/>
                  <a:moveTo>
                    <a:pt x="20406" y="6806"/>
                  </a:moveTo>
                  <a:cubicBezTo>
                    <a:pt x="20383" y="6806"/>
                    <a:pt x="20360" y="6811"/>
                    <a:pt x="20338" y="6822"/>
                  </a:cubicBezTo>
                  <a:cubicBezTo>
                    <a:pt x="20255" y="6843"/>
                    <a:pt x="20213" y="6947"/>
                    <a:pt x="20234" y="7031"/>
                  </a:cubicBezTo>
                  <a:cubicBezTo>
                    <a:pt x="20276" y="7136"/>
                    <a:pt x="20317" y="7240"/>
                    <a:pt x="20338" y="7345"/>
                  </a:cubicBezTo>
                  <a:cubicBezTo>
                    <a:pt x="20380" y="7429"/>
                    <a:pt x="20443" y="7471"/>
                    <a:pt x="20506" y="7471"/>
                  </a:cubicBezTo>
                  <a:cubicBezTo>
                    <a:pt x="20527" y="7471"/>
                    <a:pt x="20548" y="7450"/>
                    <a:pt x="20568" y="7450"/>
                  </a:cubicBezTo>
                  <a:cubicBezTo>
                    <a:pt x="20652" y="7429"/>
                    <a:pt x="20694" y="7324"/>
                    <a:pt x="20673" y="7240"/>
                  </a:cubicBezTo>
                  <a:cubicBezTo>
                    <a:pt x="20631" y="7136"/>
                    <a:pt x="20589" y="7031"/>
                    <a:pt x="20548" y="6927"/>
                  </a:cubicBezTo>
                  <a:cubicBezTo>
                    <a:pt x="20532" y="6849"/>
                    <a:pt x="20470" y="6806"/>
                    <a:pt x="20406" y="6806"/>
                  </a:cubicBezTo>
                  <a:close/>
                  <a:moveTo>
                    <a:pt x="592" y="7457"/>
                  </a:moveTo>
                  <a:cubicBezTo>
                    <a:pt x="524" y="7457"/>
                    <a:pt x="456" y="7510"/>
                    <a:pt x="440" y="7575"/>
                  </a:cubicBezTo>
                  <a:cubicBezTo>
                    <a:pt x="398" y="7680"/>
                    <a:pt x="377" y="7805"/>
                    <a:pt x="335" y="7910"/>
                  </a:cubicBezTo>
                  <a:cubicBezTo>
                    <a:pt x="314" y="7994"/>
                    <a:pt x="377" y="8077"/>
                    <a:pt x="461" y="8119"/>
                  </a:cubicBezTo>
                  <a:lnTo>
                    <a:pt x="503" y="8119"/>
                  </a:lnTo>
                  <a:cubicBezTo>
                    <a:pt x="586" y="8119"/>
                    <a:pt x="649" y="8056"/>
                    <a:pt x="670" y="7994"/>
                  </a:cubicBezTo>
                  <a:cubicBezTo>
                    <a:pt x="691" y="7889"/>
                    <a:pt x="733" y="7784"/>
                    <a:pt x="754" y="7680"/>
                  </a:cubicBezTo>
                  <a:cubicBezTo>
                    <a:pt x="796" y="7575"/>
                    <a:pt x="733" y="7491"/>
                    <a:pt x="649" y="7471"/>
                  </a:cubicBezTo>
                  <a:cubicBezTo>
                    <a:pt x="631" y="7461"/>
                    <a:pt x="611" y="7457"/>
                    <a:pt x="592" y="7457"/>
                  </a:cubicBezTo>
                  <a:close/>
                  <a:moveTo>
                    <a:pt x="20703" y="7779"/>
                  </a:moveTo>
                  <a:cubicBezTo>
                    <a:pt x="20686" y="7779"/>
                    <a:pt x="20670" y="7781"/>
                    <a:pt x="20652" y="7784"/>
                  </a:cubicBezTo>
                  <a:cubicBezTo>
                    <a:pt x="20568" y="7805"/>
                    <a:pt x="20506" y="7889"/>
                    <a:pt x="20548" y="7994"/>
                  </a:cubicBezTo>
                  <a:cubicBezTo>
                    <a:pt x="20568" y="8098"/>
                    <a:pt x="20589" y="8203"/>
                    <a:pt x="20610" y="8308"/>
                  </a:cubicBezTo>
                  <a:cubicBezTo>
                    <a:pt x="20631" y="8391"/>
                    <a:pt x="20694" y="8433"/>
                    <a:pt x="20778" y="8433"/>
                  </a:cubicBezTo>
                  <a:lnTo>
                    <a:pt x="20820" y="8433"/>
                  </a:lnTo>
                  <a:cubicBezTo>
                    <a:pt x="20903" y="8412"/>
                    <a:pt x="20966" y="8328"/>
                    <a:pt x="20945" y="8245"/>
                  </a:cubicBezTo>
                  <a:cubicBezTo>
                    <a:pt x="20924" y="8119"/>
                    <a:pt x="20903" y="8015"/>
                    <a:pt x="20861" y="7910"/>
                  </a:cubicBezTo>
                  <a:cubicBezTo>
                    <a:pt x="20844" y="7823"/>
                    <a:pt x="20783" y="7779"/>
                    <a:pt x="20703" y="7779"/>
                  </a:cubicBezTo>
                  <a:close/>
                  <a:moveTo>
                    <a:pt x="359" y="8429"/>
                  </a:moveTo>
                  <a:cubicBezTo>
                    <a:pt x="273" y="8429"/>
                    <a:pt x="207" y="8488"/>
                    <a:pt x="189" y="8580"/>
                  </a:cubicBezTo>
                  <a:cubicBezTo>
                    <a:pt x="168" y="8684"/>
                    <a:pt x="147" y="8789"/>
                    <a:pt x="126" y="8914"/>
                  </a:cubicBezTo>
                  <a:cubicBezTo>
                    <a:pt x="105" y="8998"/>
                    <a:pt x="168" y="9082"/>
                    <a:pt x="273" y="9103"/>
                  </a:cubicBezTo>
                  <a:lnTo>
                    <a:pt x="293" y="9103"/>
                  </a:lnTo>
                  <a:cubicBezTo>
                    <a:pt x="377" y="9103"/>
                    <a:pt x="440" y="9040"/>
                    <a:pt x="461" y="8956"/>
                  </a:cubicBezTo>
                  <a:cubicBezTo>
                    <a:pt x="482" y="8852"/>
                    <a:pt x="503" y="8747"/>
                    <a:pt x="524" y="8642"/>
                  </a:cubicBezTo>
                  <a:cubicBezTo>
                    <a:pt x="545" y="8538"/>
                    <a:pt x="482" y="8454"/>
                    <a:pt x="398" y="8433"/>
                  </a:cubicBezTo>
                  <a:cubicBezTo>
                    <a:pt x="385" y="8430"/>
                    <a:pt x="371" y="8429"/>
                    <a:pt x="359" y="8429"/>
                  </a:cubicBezTo>
                  <a:close/>
                  <a:moveTo>
                    <a:pt x="20882" y="8768"/>
                  </a:moveTo>
                  <a:cubicBezTo>
                    <a:pt x="20799" y="8789"/>
                    <a:pt x="20736" y="8872"/>
                    <a:pt x="20757" y="8956"/>
                  </a:cubicBezTo>
                  <a:cubicBezTo>
                    <a:pt x="20757" y="9082"/>
                    <a:pt x="20778" y="9186"/>
                    <a:pt x="20799" y="9291"/>
                  </a:cubicBezTo>
                  <a:cubicBezTo>
                    <a:pt x="20799" y="9375"/>
                    <a:pt x="20882" y="9437"/>
                    <a:pt x="20966" y="9437"/>
                  </a:cubicBezTo>
                  <a:lnTo>
                    <a:pt x="20987" y="9437"/>
                  </a:lnTo>
                  <a:cubicBezTo>
                    <a:pt x="21071" y="9416"/>
                    <a:pt x="21154" y="9333"/>
                    <a:pt x="21133" y="9249"/>
                  </a:cubicBezTo>
                  <a:cubicBezTo>
                    <a:pt x="21112" y="9144"/>
                    <a:pt x="21092" y="9019"/>
                    <a:pt x="21071" y="8914"/>
                  </a:cubicBezTo>
                  <a:cubicBezTo>
                    <a:pt x="21071" y="8810"/>
                    <a:pt x="20987" y="8768"/>
                    <a:pt x="20882" y="8768"/>
                  </a:cubicBezTo>
                  <a:close/>
                  <a:moveTo>
                    <a:pt x="231" y="9437"/>
                  </a:moveTo>
                  <a:cubicBezTo>
                    <a:pt x="147" y="9437"/>
                    <a:pt x="42" y="9500"/>
                    <a:pt x="42" y="9584"/>
                  </a:cubicBezTo>
                  <a:cubicBezTo>
                    <a:pt x="21" y="9709"/>
                    <a:pt x="21" y="9814"/>
                    <a:pt x="21" y="9940"/>
                  </a:cubicBezTo>
                  <a:cubicBezTo>
                    <a:pt x="1" y="10023"/>
                    <a:pt x="84" y="10107"/>
                    <a:pt x="168" y="10107"/>
                  </a:cubicBezTo>
                  <a:lnTo>
                    <a:pt x="189" y="10107"/>
                  </a:lnTo>
                  <a:cubicBezTo>
                    <a:pt x="273" y="10107"/>
                    <a:pt x="335" y="10044"/>
                    <a:pt x="356" y="9960"/>
                  </a:cubicBezTo>
                  <a:cubicBezTo>
                    <a:pt x="356" y="9835"/>
                    <a:pt x="377" y="9730"/>
                    <a:pt x="377" y="9626"/>
                  </a:cubicBezTo>
                  <a:cubicBezTo>
                    <a:pt x="377" y="9521"/>
                    <a:pt x="314" y="9437"/>
                    <a:pt x="231" y="9437"/>
                  </a:cubicBezTo>
                  <a:close/>
                  <a:moveTo>
                    <a:pt x="21008" y="9772"/>
                  </a:moveTo>
                  <a:cubicBezTo>
                    <a:pt x="20924" y="9772"/>
                    <a:pt x="20861" y="9856"/>
                    <a:pt x="20861" y="9960"/>
                  </a:cubicBezTo>
                  <a:cubicBezTo>
                    <a:pt x="20861" y="10065"/>
                    <a:pt x="20861" y="10170"/>
                    <a:pt x="20882" y="10295"/>
                  </a:cubicBezTo>
                  <a:cubicBezTo>
                    <a:pt x="20882" y="10379"/>
                    <a:pt x="20945" y="10442"/>
                    <a:pt x="21050" y="10442"/>
                  </a:cubicBezTo>
                  <a:cubicBezTo>
                    <a:pt x="21133" y="10442"/>
                    <a:pt x="21217" y="10358"/>
                    <a:pt x="21217" y="10274"/>
                  </a:cubicBezTo>
                  <a:cubicBezTo>
                    <a:pt x="21217" y="10149"/>
                    <a:pt x="21196" y="10044"/>
                    <a:pt x="21196" y="9940"/>
                  </a:cubicBezTo>
                  <a:cubicBezTo>
                    <a:pt x="21196" y="9835"/>
                    <a:pt x="21092" y="9772"/>
                    <a:pt x="21008" y="9772"/>
                  </a:cubicBezTo>
                  <a:close/>
                  <a:moveTo>
                    <a:pt x="168" y="10463"/>
                  </a:moveTo>
                  <a:cubicBezTo>
                    <a:pt x="63" y="10463"/>
                    <a:pt x="1" y="10525"/>
                    <a:pt x="1" y="10630"/>
                  </a:cubicBezTo>
                  <a:cubicBezTo>
                    <a:pt x="1" y="10735"/>
                    <a:pt x="1" y="10839"/>
                    <a:pt x="1" y="10965"/>
                  </a:cubicBezTo>
                  <a:cubicBezTo>
                    <a:pt x="1" y="11049"/>
                    <a:pt x="84" y="11132"/>
                    <a:pt x="168" y="11132"/>
                  </a:cubicBezTo>
                  <a:cubicBezTo>
                    <a:pt x="273" y="11132"/>
                    <a:pt x="335" y="11049"/>
                    <a:pt x="335" y="10944"/>
                  </a:cubicBezTo>
                  <a:cubicBezTo>
                    <a:pt x="335" y="10839"/>
                    <a:pt x="335" y="10735"/>
                    <a:pt x="335" y="10609"/>
                  </a:cubicBezTo>
                  <a:cubicBezTo>
                    <a:pt x="335" y="10525"/>
                    <a:pt x="252" y="10463"/>
                    <a:pt x="168" y="10463"/>
                  </a:cubicBezTo>
                  <a:close/>
                  <a:moveTo>
                    <a:pt x="21050" y="10463"/>
                  </a:moveTo>
                  <a:cubicBezTo>
                    <a:pt x="20945" y="10463"/>
                    <a:pt x="20882" y="10525"/>
                    <a:pt x="20882" y="10630"/>
                  </a:cubicBezTo>
                  <a:cubicBezTo>
                    <a:pt x="20882" y="10735"/>
                    <a:pt x="20882" y="10839"/>
                    <a:pt x="20882" y="10944"/>
                  </a:cubicBezTo>
                  <a:cubicBezTo>
                    <a:pt x="20861" y="11049"/>
                    <a:pt x="20945" y="11132"/>
                    <a:pt x="21029" y="11132"/>
                  </a:cubicBezTo>
                  <a:lnTo>
                    <a:pt x="21050" y="11132"/>
                  </a:lnTo>
                  <a:cubicBezTo>
                    <a:pt x="21133" y="11132"/>
                    <a:pt x="21217" y="11049"/>
                    <a:pt x="21217" y="10965"/>
                  </a:cubicBezTo>
                  <a:cubicBezTo>
                    <a:pt x="21217" y="10860"/>
                    <a:pt x="21217" y="10735"/>
                    <a:pt x="21217" y="10630"/>
                  </a:cubicBezTo>
                  <a:cubicBezTo>
                    <a:pt x="21217" y="10525"/>
                    <a:pt x="21133" y="10463"/>
                    <a:pt x="21050" y="10463"/>
                  </a:cubicBezTo>
                  <a:close/>
                  <a:moveTo>
                    <a:pt x="189" y="11467"/>
                  </a:moveTo>
                  <a:cubicBezTo>
                    <a:pt x="105" y="11488"/>
                    <a:pt x="42" y="11551"/>
                    <a:pt x="42" y="11655"/>
                  </a:cubicBezTo>
                  <a:cubicBezTo>
                    <a:pt x="63" y="11760"/>
                    <a:pt x="63" y="11885"/>
                    <a:pt x="84" y="11990"/>
                  </a:cubicBezTo>
                  <a:cubicBezTo>
                    <a:pt x="84" y="12074"/>
                    <a:pt x="168" y="12137"/>
                    <a:pt x="252" y="12137"/>
                  </a:cubicBezTo>
                  <a:lnTo>
                    <a:pt x="273" y="12137"/>
                  </a:lnTo>
                  <a:cubicBezTo>
                    <a:pt x="356" y="12116"/>
                    <a:pt x="419" y="12032"/>
                    <a:pt x="419" y="11948"/>
                  </a:cubicBezTo>
                  <a:cubicBezTo>
                    <a:pt x="398" y="11844"/>
                    <a:pt x="398" y="11739"/>
                    <a:pt x="377" y="11613"/>
                  </a:cubicBezTo>
                  <a:cubicBezTo>
                    <a:pt x="377" y="11530"/>
                    <a:pt x="293" y="11467"/>
                    <a:pt x="189" y="11467"/>
                  </a:cubicBezTo>
                  <a:close/>
                  <a:moveTo>
                    <a:pt x="21008" y="11467"/>
                  </a:moveTo>
                  <a:cubicBezTo>
                    <a:pt x="20924" y="11467"/>
                    <a:pt x="20840" y="11530"/>
                    <a:pt x="20840" y="11613"/>
                  </a:cubicBezTo>
                  <a:cubicBezTo>
                    <a:pt x="20820" y="11739"/>
                    <a:pt x="20799" y="11844"/>
                    <a:pt x="20799" y="11948"/>
                  </a:cubicBezTo>
                  <a:cubicBezTo>
                    <a:pt x="20778" y="12032"/>
                    <a:pt x="20840" y="12116"/>
                    <a:pt x="20945" y="12137"/>
                  </a:cubicBezTo>
                  <a:lnTo>
                    <a:pt x="20966" y="12137"/>
                  </a:lnTo>
                  <a:cubicBezTo>
                    <a:pt x="21050" y="12137"/>
                    <a:pt x="21112" y="12074"/>
                    <a:pt x="21133" y="11990"/>
                  </a:cubicBezTo>
                  <a:cubicBezTo>
                    <a:pt x="21154" y="11885"/>
                    <a:pt x="21154" y="11760"/>
                    <a:pt x="21175" y="11655"/>
                  </a:cubicBezTo>
                  <a:cubicBezTo>
                    <a:pt x="21175" y="11551"/>
                    <a:pt x="21112" y="11467"/>
                    <a:pt x="21008" y="11467"/>
                  </a:cubicBezTo>
                  <a:close/>
                  <a:moveTo>
                    <a:pt x="354" y="12467"/>
                  </a:moveTo>
                  <a:cubicBezTo>
                    <a:pt x="341" y="12467"/>
                    <a:pt x="328" y="12469"/>
                    <a:pt x="314" y="12471"/>
                  </a:cubicBezTo>
                  <a:cubicBezTo>
                    <a:pt x="231" y="12492"/>
                    <a:pt x="168" y="12576"/>
                    <a:pt x="189" y="12681"/>
                  </a:cubicBezTo>
                  <a:cubicBezTo>
                    <a:pt x="210" y="12785"/>
                    <a:pt x="231" y="12890"/>
                    <a:pt x="252" y="13015"/>
                  </a:cubicBezTo>
                  <a:cubicBezTo>
                    <a:pt x="273" y="13078"/>
                    <a:pt x="356" y="13141"/>
                    <a:pt x="419" y="13141"/>
                  </a:cubicBezTo>
                  <a:lnTo>
                    <a:pt x="461" y="13141"/>
                  </a:lnTo>
                  <a:cubicBezTo>
                    <a:pt x="566" y="13120"/>
                    <a:pt x="607" y="13036"/>
                    <a:pt x="586" y="12932"/>
                  </a:cubicBezTo>
                  <a:cubicBezTo>
                    <a:pt x="566" y="12827"/>
                    <a:pt x="545" y="12722"/>
                    <a:pt x="524" y="12618"/>
                  </a:cubicBezTo>
                  <a:cubicBezTo>
                    <a:pt x="505" y="12527"/>
                    <a:pt x="440" y="12467"/>
                    <a:pt x="354" y="12467"/>
                  </a:cubicBezTo>
                  <a:close/>
                  <a:moveTo>
                    <a:pt x="20849" y="12467"/>
                  </a:moveTo>
                  <a:cubicBezTo>
                    <a:pt x="20778" y="12467"/>
                    <a:pt x="20712" y="12524"/>
                    <a:pt x="20694" y="12597"/>
                  </a:cubicBezTo>
                  <a:cubicBezTo>
                    <a:pt x="20673" y="12722"/>
                    <a:pt x="20652" y="12827"/>
                    <a:pt x="20610" y="12932"/>
                  </a:cubicBezTo>
                  <a:cubicBezTo>
                    <a:pt x="20589" y="13015"/>
                    <a:pt x="20652" y="13120"/>
                    <a:pt x="20757" y="13141"/>
                  </a:cubicBezTo>
                  <a:lnTo>
                    <a:pt x="20778" y="13141"/>
                  </a:lnTo>
                  <a:cubicBezTo>
                    <a:pt x="20861" y="13141"/>
                    <a:pt x="20924" y="13078"/>
                    <a:pt x="20945" y="12994"/>
                  </a:cubicBezTo>
                  <a:cubicBezTo>
                    <a:pt x="20966" y="12890"/>
                    <a:pt x="21008" y="12785"/>
                    <a:pt x="21029" y="12681"/>
                  </a:cubicBezTo>
                  <a:cubicBezTo>
                    <a:pt x="21050" y="12576"/>
                    <a:pt x="20987" y="12492"/>
                    <a:pt x="20882" y="12471"/>
                  </a:cubicBezTo>
                  <a:cubicBezTo>
                    <a:pt x="20871" y="12469"/>
                    <a:pt x="20860" y="12467"/>
                    <a:pt x="20849" y="12467"/>
                  </a:cubicBezTo>
                  <a:close/>
                  <a:moveTo>
                    <a:pt x="578" y="13451"/>
                  </a:moveTo>
                  <a:cubicBezTo>
                    <a:pt x="567" y="13451"/>
                    <a:pt x="556" y="13452"/>
                    <a:pt x="545" y="13455"/>
                  </a:cubicBezTo>
                  <a:cubicBezTo>
                    <a:pt x="461" y="13497"/>
                    <a:pt x="419" y="13580"/>
                    <a:pt x="440" y="13664"/>
                  </a:cubicBezTo>
                  <a:cubicBezTo>
                    <a:pt x="461" y="13790"/>
                    <a:pt x="503" y="13894"/>
                    <a:pt x="545" y="13999"/>
                  </a:cubicBezTo>
                  <a:cubicBezTo>
                    <a:pt x="566" y="14082"/>
                    <a:pt x="628" y="14124"/>
                    <a:pt x="691" y="14124"/>
                  </a:cubicBezTo>
                  <a:cubicBezTo>
                    <a:pt x="712" y="14124"/>
                    <a:pt x="733" y="14124"/>
                    <a:pt x="754" y="14103"/>
                  </a:cubicBezTo>
                  <a:cubicBezTo>
                    <a:pt x="838" y="14082"/>
                    <a:pt x="900" y="13978"/>
                    <a:pt x="858" y="13894"/>
                  </a:cubicBezTo>
                  <a:cubicBezTo>
                    <a:pt x="817" y="13790"/>
                    <a:pt x="796" y="13685"/>
                    <a:pt x="754" y="13580"/>
                  </a:cubicBezTo>
                  <a:cubicBezTo>
                    <a:pt x="736" y="13508"/>
                    <a:pt x="654" y="13451"/>
                    <a:pt x="578" y="13451"/>
                  </a:cubicBezTo>
                  <a:close/>
                  <a:moveTo>
                    <a:pt x="20618" y="13451"/>
                  </a:moveTo>
                  <a:cubicBezTo>
                    <a:pt x="20542" y="13451"/>
                    <a:pt x="20461" y="13508"/>
                    <a:pt x="20443" y="13580"/>
                  </a:cubicBezTo>
                  <a:cubicBezTo>
                    <a:pt x="20422" y="13685"/>
                    <a:pt x="20380" y="13790"/>
                    <a:pt x="20338" y="13894"/>
                  </a:cubicBezTo>
                  <a:cubicBezTo>
                    <a:pt x="20317" y="13978"/>
                    <a:pt x="20359" y="14082"/>
                    <a:pt x="20443" y="14103"/>
                  </a:cubicBezTo>
                  <a:cubicBezTo>
                    <a:pt x="20464" y="14124"/>
                    <a:pt x="20485" y="14124"/>
                    <a:pt x="20506" y="14124"/>
                  </a:cubicBezTo>
                  <a:cubicBezTo>
                    <a:pt x="20589" y="14124"/>
                    <a:pt x="20652" y="14062"/>
                    <a:pt x="20673" y="13999"/>
                  </a:cubicBezTo>
                  <a:cubicBezTo>
                    <a:pt x="20694" y="13894"/>
                    <a:pt x="20736" y="13790"/>
                    <a:pt x="20778" y="13685"/>
                  </a:cubicBezTo>
                  <a:cubicBezTo>
                    <a:pt x="20799" y="13580"/>
                    <a:pt x="20736" y="13497"/>
                    <a:pt x="20652" y="13455"/>
                  </a:cubicBezTo>
                  <a:cubicBezTo>
                    <a:pt x="20641" y="13452"/>
                    <a:pt x="20630" y="13451"/>
                    <a:pt x="20618" y="13451"/>
                  </a:cubicBezTo>
                  <a:close/>
                  <a:moveTo>
                    <a:pt x="922" y="14412"/>
                  </a:moveTo>
                  <a:cubicBezTo>
                    <a:pt x="908" y="14412"/>
                    <a:pt x="894" y="14414"/>
                    <a:pt x="879" y="14417"/>
                  </a:cubicBezTo>
                  <a:cubicBezTo>
                    <a:pt x="775" y="14459"/>
                    <a:pt x="733" y="14564"/>
                    <a:pt x="775" y="14647"/>
                  </a:cubicBezTo>
                  <a:cubicBezTo>
                    <a:pt x="817" y="14752"/>
                    <a:pt x="858" y="14857"/>
                    <a:pt x="921" y="14961"/>
                  </a:cubicBezTo>
                  <a:cubicBezTo>
                    <a:pt x="942" y="15024"/>
                    <a:pt x="1005" y="15066"/>
                    <a:pt x="1068" y="15066"/>
                  </a:cubicBezTo>
                  <a:cubicBezTo>
                    <a:pt x="1089" y="15066"/>
                    <a:pt x="1110" y="15045"/>
                    <a:pt x="1130" y="15045"/>
                  </a:cubicBezTo>
                  <a:cubicBezTo>
                    <a:pt x="1214" y="15003"/>
                    <a:pt x="1256" y="14919"/>
                    <a:pt x="1214" y="14815"/>
                  </a:cubicBezTo>
                  <a:cubicBezTo>
                    <a:pt x="1172" y="14731"/>
                    <a:pt x="1130" y="14626"/>
                    <a:pt x="1089" y="14522"/>
                  </a:cubicBezTo>
                  <a:cubicBezTo>
                    <a:pt x="1054" y="14452"/>
                    <a:pt x="991" y="14412"/>
                    <a:pt x="922" y="14412"/>
                  </a:cubicBezTo>
                  <a:close/>
                  <a:moveTo>
                    <a:pt x="20268" y="14422"/>
                  </a:moveTo>
                  <a:cubicBezTo>
                    <a:pt x="20203" y="14422"/>
                    <a:pt x="20139" y="14461"/>
                    <a:pt x="20108" y="14522"/>
                  </a:cubicBezTo>
                  <a:cubicBezTo>
                    <a:pt x="20066" y="14626"/>
                    <a:pt x="20024" y="14731"/>
                    <a:pt x="19983" y="14836"/>
                  </a:cubicBezTo>
                  <a:cubicBezTo>
                    <a:pt x="19941" y="14919"/>
                    <a:pt x="19983" y="15003"/>
                    <a:pt x="20066" y="15045"/>
                  </a:cubicBezTo>
                  <a:cubicBezTo>
                    <a:pt x="20087" y="15066"/>
                    <a:pt x="20108" y="15066"/>
                    <a:pt x="20129" y="15066"/>
                  </a:cubicBezTo>
                  <a:cubicBezTo>
                    <a:pt x="20213" y="15066"/>
                    <a:pt x="20255" y="15024"/>
                    <a:pt x="20296" y="14961"/>
                  </a:cubicBezTo>
                  <a:cubicBezTo>
                    <a:pt x="20338" y="14857"/>
                    <a:pt x="20380" y="14752"/>
                    <a:pt x="20422" y="14647"/>
                  </a:cubicBezTo>
                  <a:cubicBezTo>
                    <a:pt x="20464" y="14564"/>
                    <a:pt x="20422" y="14459"/>
                    <a:pt x="20338" y="14438"/>
                  </a:cubicBezTo>
                  <a:cubicBezTo>
                    <a:pt x="20316" y="14427"/>
                    <a:pt x="20292" y="14422"/>
                    <a:pt x="20268" y="14422"/>
                  </a:cubicBezTo>
                  <a:close/>
                  <a:moveTo>
                    <a:pt x="1355" y="15321"/>
                  </a:moveTo>
                  <a:cubicBezTo>
                    <a:pt x="1334" y="15321"/>
                    <a:pt x="1315" y="15327"/>
                    <a:pt x="1298" y="15338"/>
                  </a:cubicBezTo>
                  <a:cubicBezTo>
                    <a:pt x="1214" y="15380"/>
                    <a:pt x="1172" y="15484"/>
                    <a:pt x="1214" y="15568"/>
                  </a:cubicBezTo>
                  <a:cubicBezTo>
                    <a:pt x="1277" y="15673"/>
                    <a:pt x="1319" y="15777"/>
                    <a:pt x="1382" y="15882"/>
                  </a:cubicBezTo>
                  <a:cubicBezTo>
                    <a:pt x="1423" y="15924"/>
                    <a:pt x="1465" y="15966"/>
                    <a:pt x="1528" y="15966"/>
                  </a:cubicBezTo>
                  <a:cubicBezTo>
                    <a:pt x="1549" y="15966"/>
                    <a:pt x="1591" y="15945"/>
                    <a:pt x="1612" y="15945"/>
                  </a:cubicBezTo>
                  <a:cubicBezTo>
                    <a:pt x="1695" y="15882"/>
                    <a:pt x="1716" y="15798"/>
                    <a:pt x="1674" y="15714"/>
                  </a:cubicBezTo>
                  <a:cubicBezTo>
                    <a:pt x="1612" y="15610"/>
                    <a:pt x="1570" y="15505"/>
                    <a:pt x="1507" y="15422"/>
                  </a:cubicBezTo>
                  <a:cubicBezTo>
                    <a:pt x="1476" y="15360"/>
                    <a:pt x="1412" y="15321"/>
                    <a:pt x="1355" y="15321"/>
                  </a:cubicBezTo>
                  <a:close/>
                  <a:moveTo>
                    <a:pt x="19832" y="15338"/>
                  </a:moveTo>
                  <a:cubicBezTo>
                    <a:pt x="19773" y="15338"/>
                    <a:pt x="19718" y="15366"/>
                    <a:pt x="19690" y="15422"/>
                  </a:cubicBezTo>
                  <a:cubicBezTo>
                    <a:pt x="19648" y="15526"/>
                    <a:pt x="19585" y="15610"/>
                    <a:pt x="19522" y="15714"/>
                  </a:cubicBezTo>
                  <a:cubicBezTo>
                    <a:pt x="19480" y="15798"/>
                    <a:pt x="19522" y="15903"/>
                    <a:pt x="19585" y="15945"/>
                  </a:cubicBezTo>
                  <a:cubicBezTo>
                    <a:pt x="19627" y="15966"/>
                    <a:pt x="19648" y="15966"/>
                    <a:pt x="19669" y="15966"/>
                  </a:cubicBezTo>
                  <a:cubicBezTo>
                    <a:pt x="19732" y="15966"/>
                    <a:pt x="19794" y="15945"/>
                    <a:pt x="19815" y="15882"/>
                  </a:cubicBezTo>
                  <a:cubicBezTo>
                    <a:pt x="19878" y="15777"/>
                    <a:pt x="19941" y="15673"/>
                    <a:pt x="19983" y="15589"/>
                  </a:cubicBezTo>
                  <a:cubicBezTo>
                    <a:pt x="20024" y="15505"/>
                    <a:pt x="20004" y="15401"/>
                    <a:pt x="19920" y="15359"/>
                  </a:cubicBezTo>
                  <a:cubicBezTo>
                    <a:pt x="19892" y="15345"/>
                    <a:pt x="19862" y="15338"/>
                    <a:pt x="19832" y="15338"/>
                  </a:cubicBezTo>
                  <a:close/>
                  <a:moveTo>
                    <a:pt x="1884" y="16201"/>
                  </a:moveTo>
                  <a:cubicBezTo>
                    <a:pt x="1848" y="16201"/>
                    <a:pt x="1812" y="16213"/>
                    <a:pt x="1779" y="16238"/>
                  </a:cubicBezTo>
                  <a:cubicBezTo>
                    <a:pt x="1716" y="16279"/>
                    <a:pt x="1695" y="16384"/>
                    <a:pt x="1737" y="16468"/>
                  </a:cubicBezTo>
                  <a:cubicBezTo>
                    <a:pt x="1800" y="16551"/>
                    <a:pt x="1863" y="16656"/>
                    <a:pt x="1926" y="16740"/>
                  </a:cubicBezTo>
                  <a:cubicBezTo>
                    <a:pt x="1967" y="16803"/>
                    <a:pt x="2030" y="16823"/>
                    <a:pt x="2072" y="16823"/>
                  </a:cubicBezTo>
                  <a:cubicBezTo>
                    <a:pt x="2114" y="16823"/>
                    <a:pt x="2135" y="16803"/>
                    <a:pt x="2177" y="16782"/>
                  </a:cubicBezTo>
                  <a:cubicBezTo>
                    <a:pt x="2239" y="16740"/>
                    <a:pt x="2260" y="16635"/>
                    <a:pt x="2218" y="16551"/>
                  </a:cubicBezTo>
                  <a:cubicBezTo>
                    <a:pt x="2156" y="16468"/>
                    <a:pt x="2093" y="16363"/>
                    <a:pt x="2030" y="16279"/>
                  </a:cubicBezTo>
                  <a:cubicBezTo>
                    <a:pt x="1992" y="16229"/>
                    <a:pt x="1939" y="16201"/>
                    <a:pt x="1884" y="16201"/>
                  </a:cubicBezTo>
                  <a:close/>
                  <a:moveTo>
                    <a:pt x="19314" y="16201"/>
                  </a:moveTo>
                  <a:cubicBezTo>
                    <a:pt x="19261" y="16201"/>
                    <a:pt x="19213" y="16229"/>
                    <a:pt x="19188" y="16279"/>
                  </a:cubicBezTo>
                  <a:cubicBezTo>
                    <a:pt x="19125" y="16363"/>
                    <a:pt x="19062" y="16468"/>
                    <a:pt x="18999" y="16551"/>
                  </a:cubicBezTo>
                  <a:cubicBezTo>
                    <a:pt x="18936" y="16635"/>
                    <a:pt x="18957" y="16740"/>
                    <a:pt x="19041" y="16782"/>
                  </a:cubicBezTo>
                  <a:cubicBezTo>
                    <a:pt x="19062" y="16803"/>
                    <a:pt x="19104" y="16823"/>
                    <a:pt x="19125" y="16823"/>
                  </a:cubicBezTo>
                  <a:cubicBezTo>
                    <a:pt x="19188" y="16823"/>
                    <a:pt x="19229" y="16803"/>
                    <a:pt x="19271" y="16761"/>
                  </a:cubicBezTo>
                  <a:cubicBezTo>
                    <a:pt x="19334" y="16656"/>
                    <a:pt x="19397" y="16572"/>
                    <a:pt x="19460" y="16468"/>
                  </a:cubicBezTo>
                  <a:cubicBezTo>
                    <a:pt x="19522" y="16384"/>
                    <a:pt x="19501" y="16279"/>
                    <a:pt x="19418" y="16238"/>
                  </a:cubicBezTo>
                  <a:cubicBezTo>
                    <a:pt x="19385" y="16213"/>
                    <a:pt x="19348" y="16201"/>
                    <a:pt x="19314" y="16201"/>
                  </a:cubicBezTo>
                  <a:close/>
                  <a:moveTo>
                    <a:pt x="2481" y="17016"/>
                  </a:moveTo>
                  <a:cubicBezTo>
                    <a:pt x="2446" y="17016"/>
                    <a:pt x="2412" y="17027"/>
                    <a:pt x="2386" y="17054"/>
                  </a:cubicBezTo>
                  <a:cubicBezTo>
                    <a:pt x="2302" y="17116"/>
                    <a:pt x="2302" y="17221"/>
                    <a:pt x="2344" y="17284"/>
                  </a:cubicBezTo>
                  <a:cubicBezTo>
                    <a:pt x="2428" y="17388"/>
                    <a:pt x="2490" y="17472"/>
                    <a:pt x="2574" y="17556"/>
                  </a:cubicBezTo>
                  <a:cubicBezTo>
                    <a:pt x="2595" y="17598"/>
                    <a:pt x="2658" y="17619"/>
                    <a:pt x="2700" y="17619"/>
                  </a:cubicBezTo>
                  <a:cubicBezTo>
                    <a:pt x="2742" y="17619"/>
                    <a:pt x="2783" y="17598"/>
                    <a:pt x="2804" y="17577"/>
                  </a:cubicBezTo>
                  <a:cubicBezTo>
                    <a:pt x="2888" y="17514"/>
                    <a:pt x="2888" y="17409"/>
                    <a:pt x="2825" y="17347"/>
                  </a:cubicBezTo>
                  <a:cubicBezTo>
                    <a:pt x="2762" y="17242"/>
                    <a:pt x="2679" y="17158"/>
                    <a:pt x="2616" y="17075"/>
                  </a:cubicBezTo>
                  <a:cubicBezTo>
                    <a:pt x="2580" y="17038"/>
                    <a:pt x="2529" y="17016"/>
                    <a:pt x="2481" y="17016"/>
                  </a:cubicBezTo>
                  <a:close/>
                  <a:moveTo>
                    <a:pt x="18737" y="17016"/>
                  </a:moveTo>
                  <a:cubicBezTo>
                    <a:pt x="18689" y="17016"/>
                    <a:pt x="18638" y="17038"/>
                    <a:pt x="18602" y="17075"/>
                  </a:cubicBezTo>
                  <a:cubicBezTo>
                    <a:pt x="18518" y="17179"/>
                    <a:pt x="18455" y="17263"/>
                    <a:pt x="18392" y="17347"/>
                  </a:cubicBezTo>
                  <a:cubicBezTo>
                    <a:pt x="18330" y="17409"/>
                    <a:pt x="18330" y="17514"/>
                    <a:pt x="18392" y="17577"/>
                  </a:cubicBezTo>
                  <a:cubicBezTo>
                    <a:pt x="18434" y="17598"/>
                    <a:pt x="18476" y="17619"/>
                    <a:pt x="18497" y="17619"/>
                  </a:cubicBezTo>
                  <a:cubicBezTo>
                    <a:pt x="18560" y="17619"/>
                    <a:pt x="18602" y="17598"/>
                    <a:pt x="18644" y="17556"/>
                  </a:cubicBezTo>
                  <a:cubicBezTo>
                    <a:pt x="18706" y="17472"/>
                    <a:pt x="18790" y="17388"/>
                    <a:pt x="18853" y="17305"/>
                  </a:cubicBezTo>
                  <a:cubicBezTo>
                    <a:pt x="18916" y="17221"/>
                    <a:pt x="18916" y="17116"/>
                    <a:pt x="18832" y="17054"/>
                  </a:cubicBezTo>
                  <a:cubicBezTo>
                    <a:pt x="18806" y="17027"/>
                    <a:pt x="18772" y="17016"/>
                    <a:pt x="18737" y="17016"/>
                  </a:cubicBezTo>
                  <a:close/>
                  <a:moveTo>
                    <a:pt x="3150" y="17781"/>
                  </a:moveTo>
                  <a:cubicBezTo>
                    <a:pt x="3108" y="17781"/>
                    <a:pt x="3066" y="17796"/>
                    <a:pt x="3034" y="17828"/>
                  </a:cubicBezTo>
                  <a:cubicBezTo>
                    <a:pt x="2972" y="17891"/>
                    <a:pt x="2972" y="17995"/>
                    <a:pt x="3034" y="18058"/>
                  </a:cubicBezTo>
                  <a:cubicBezTo>
                    <a:pt x="3118" y="18142"/>
                    <a:pt x="3202" y="18225"/>
                    <a:pt x="3286" y="18309"/>
                  </a:cubicBezTo>
                  <a:cubicBezTo>
                    <a:pt x="3306" y="18330"/>
                    <a:pt x="3348" y="18351"/>
                    <a:pt x="3390" y="18351"/>
                  </a:cubicBezTo>
                  <a:cubicBezTo>
                    <a:pt x="3453" y="18351"/>
                    <a:pt x="3495" y="18330"/>
                    <a:pt x="3516" y="18288"/>
                  </a:cubicBezTo>
                  <a:cubicBezTo>
                    <a:pt x="3579" y="18225"/>
                    <a:pt x="3579" y="18121"/>
                    <a:pt x="3516" y="18058"/>
                  </a:cubicBezTo>
                  <a:cubicBezTo>
                    <a:pt x="3432" y="17974"/>
                    <a:pt x="3348" y="17911"/>
                    <a:pt x="3265" y="17828"/>
                  </a:cubicBezTo>
                  <a:cubicBezTo>
                    <a:pt x="3233" y="17796"/>
                    <a:pt x="3191" y="17781"/>
                    <a:pt x="3150" y="17781"/>
                  </a:cubicBezTo>
                  <a:close/>
                  <a:moveTo>
                    <a:pt x="18047" y="17781"/>
                  </a:moveTo>
                  <a:cubicBezTo>
                    <a:pt x="18005" y="17781"/>
                    <a:pt x="17963" y="17796"/>
                    <a:pt x="17932" y="17828"/>
                  </a:cubicBezTo>
                  <a:cubicBezTo>
                    <a:pt x="17848" y="17911"/>
                    <a:pt x="17765" y="17995"/>
                    <a:pt x="17681" y="18058"/>
                  </a:cubicBezTo>
                  <a:cubicBezTo>
                    <a:pt x="17618" y="18121"/>
                    <a:pt x="17618" y="18225"/>
                    <a:pt x="17681" y="18309"/>
                  </a:cubicBezTo>
                  <a:cubicBezTo>
                    <a:pt x="17723" y="18330"/>
                    <a:pt x="17765" y="18351"/>
                    <a:pt x="17807" y="18351"/>
                  </a:cubicBezTo>
                  <a:cubicBezTo>
                    <a:pt x="17848" y="18351"/>
                    <a:pt x="17890" y="18330"/>
                    <a:pt x="17911" y="18309"/>
                  </a:cubicBezTo>
                  <a:cubicBezTo>
                    <a:pt x="17995" y="18225"/>
                    <a:pt x="18079" y="18142"/>
                    <a:pt x="18162" y="18079"/>
                  </a:cubicBezTo>
                  <a:cubicBezTo>
                    <a:pt x="18225" y="17995"/>
                    <a:pt x="18225" y="17891"/>
                    <a:pt x="18162" y="17828"/>
                  </a:cubicBezTo>
                  <a:cubicBezTo>
                    <a:pt x="18131" y="17796"/>
                    <a:pt x="18089" y="17781"/>
                    <a:pt x="18047" y="17781"/>
                  </a:cubicBezTo>
                  <a:close/>
                  <a:moveTo>
                    <a:pt x="3906" y="18459"/>
                  </a:moveTo>
                  <a:cubicBezTo>
                    <a:pt x="3854" y="18459"/>
                    <a:pt x="3803" y="18482"/>
                    <a:pt x="3767" y="18518"/>
                  </a:cubicBezTo>
                  <a:cubicBezTo>
                    <a:pt x="3725" y="18602"/>
                    <a:pt x="3725" y="18707"/>
                    <a:pt x="3788" y="18769"/>
                  </a:cubicBezTo>
                  <a:cubicBezTo>
                    <a:pt x="3892" y="18832"/>
                    <a:pt x="3976" y="18916"/>
                    <a:pt x="4060" y="18979"/>
                  </a:cubicBezTo>
                  <a:cubicBezTo>
                    <a:pt x="4102" y="18999"/>
                    <a:pt x="4123" y="19020"/>
                    <a:pt x="4164" y="19020"/>
                  </a:cubicBezTo>
                  <a:cubicBezTo>
                    <a:pt x="4206" y="19020"/>
                    <a:pt x="4269" y="18999"/>
                    <a:pt x="4290" y="18958"/>
                  </a:cubicBezTo>
                  <a:cubicBezTo>
                    <a:pt x="4353" y="18874"/>
                    <a:pt x="4353" y="18769"/>
                    <a:pt x="4269" y="18707"/>
                  </a:cubicBezTo>
                  <a:cubicBezTo>
                    <a:pt x="4185" y="18644"/>
                    <a:pt x="4102" y="18581"/>
                    <a:pt x="4018" y="18497"/>
                  </a:cubicBezTo>
                  <a:cubicBezTo>
                    <a:pt x="3983" y="18471"/>
                    <a:pt x="3944" y="18459"/>
                    <a:pt x="3906" y="18459"/>
                  </a:cubicBezTo>
                  <a:close/>
                  <a:moveTo>
                    <a:pt x="17302" y="18468"/>
                  </a:moveTo>
                  <a:cubicBezTo>
                    <a:pt x="17265" y="18468"/>
                    <a:pt x="17228" y="18479"/>
                    <a:pt x="17200" y="18497"/>
                  </a:cubicBezTo>
                  <a:cubicBezTo>
                    <a:pt x="17095" y="18581"/>
                    <a:pt x="17011" y="18644"/>
                    <a:pt x="16928" y="18707"/>
                  </a:cubicBezTo>
                  <a:cubicBezTo>
                    <a:pt x="16865" y="18769"/>
                    <a:pt x="16844" y="18874"/>
                    <a:pt x="16907" y="18958"/>
                  </a:cubicBezTo>
                  <a:cubicBezTo>
                    <a:pt x="16928" y="18999"/>
                    <a:pt x="16991" y="19020"/>
                    <a:pt x="17032" y="19020"/>
                  </a:cubicBezTo>
                  <a:cubicBezTo>
                    <a:pt x="17074" y="19020"/>
                    <a:pt x="17116" y="18999"/>
                    <a:pt x="17137" y="18979"/>
                  </a:cubicBezTo>
                  <a:cubicBezTo>
                    <a:pt x="17221" y="18916"/>
                    <a:pt x="17325" y="18832"/>
                    <a:pt x="17409" y="18769"/>
                  </a:cubicBezTo>
                  <a:cubicBezTo>
                    <a:pt x="17472" y="18707"/>
                    <a:pt x="17493" y="18602"/>
                    <a:pt x="17430" y="18518"/>
                  </a:cubicBezTo>
                  <a:cubicBezTo>
                    <a:pt x="17395" y="18484"/>
                    <a:pt x="17348" y="18468"/>
                    <a:pt x="17302" y="18468"/>
                  </a:cubicBezTo>
                  <a:close/>
                  <a:moveTo>
                    <a:pt x="4703" y="19077"/>
                  </a:moveTo>
                  <a:cubicBezTo>
                    <a:pt x="4650" y="19077"/>
                    <a:pt x="4599" y="19097"/>
                    <a:pt x="4562" y="19146"/>
                  </a:cubicBezTo>
                  <a:cubicBezTo>
                    <a:pt x="4520" y="19230"/>
                    <a:pt x="4541" y="19334"/>
                    <a:pt x="4625" y="19376"/>
                  </a:cubicBezTo>
                  <a:cubicBezTo>
                    <a:pt x="4708" y="19439"/>
                    <a:pt x="4813" y="19502"/>
                    <a:pt x="4897" y="19564"/>
                  </a:cubicBezTo>
                  <a:cubicBezTo>
                    <a:pt x="4939" y="19585"/>
                    <a:pt x="4959" y="19606"/>
                    <a:pt x="5001" y="19606"/>
                  </a:cubicBezTo>
                  <a:cubicBezTo>
                    <a:pt x="5043" y="19606"/>
                    <a:pt x="5106" y="19564"/>
                    <a:pt x="5127" y="19523"/>
                  </a:cubicBezTo>
                  <a:cubicBezTo>
                    <a:pt x="5190" y="19439"/>
                    <a:pt x="5169" y="19334"/>
                    <a:pt x="5085" y="19292"/>
                  </a:cubicBezTo>
                  <a:cubicBezTo>
                    <a:pt x="4980" y="19230"/>
                    <a:pt x="4897" y="19167"/>
                    <a:pt x="4813" y="19104"/>
                  </a:cubicBezTo>
                  <a:cubicBezTo>
                    <a:pt x="4778" y="19087"/>
                    <a:pt x="4740" y="19077"/>
                    <a:pt x="4703" y="19077"/>
                  </a:cubicBezTo>
                  <a:close/>
                  <a:moveTo>
                    <a:pt x="16483" y="19082"/>
                  </a:moveTo>
                  <a:cubicBezTo>
                    <a:pt x="16454" y="19082"/>
                    <a:pt x="16427" y="19089"/>
                    <a:pt x="16405" y="19104"/>
                  </a:cubicBezTo>
                  <a:cubicBezTo>
                    <a:pt x="16300" y="19167"/>
                    <a:pt x="16216" y="19230"/>
                    <a:pt x="16112" y="19292"/>
                  </a:cubicBezTo>
                  <a:cubicBezTo>
                    <a:pt x="16049" y="19334"/>
                    <a:pt x="16007" y="19439"/>
                    <a:pt x="16070" y="19523"/>
                  </a:cubicBezTo>
                  <a:cubicBezTo>
                    <a:pt x="16091" y="19564"/>
                    <a:pt x="16154" y="19606"/>
                    <a:pt x="16216" y="19606"/>
                  </a:cubicBezTo>
                  <a:cubicBezTo>
                    <a:pt x="16237" y="19606"/>
                    <a:pt x="16279" y="19585"/>
                    <a:pt x="16300" y="19585"/>
                  </a:cubicBezTo>
                  <a:cubicBezTo>
                    <a:pt x="16405" y="19523"/>
                    <a:pt x="16488" y="19460"/>
                    <a:pt x="16593" y="19397"/>
                  </a:cubicBezTo>
                  <a:cubicBezTo>
                    <a:pt x="16656" y="19334"/>
                    <a:pt x="16677" y="19230"/>
                    <a:pt x="16635" y="19146"/>
                  </a:cubicBezTo>
                  <a:cubicBezTo>
                    <a:pt x="16594" y="19105"/>
                    <a:pt x="16536" y="19082"/>
                    <a:pt x="16483" y="19082"/>
                  </a:cubicBezTo>
                  <a:close/>
                  <a:moveTo>
                    <a:pt x="5583" y="19606"/>
                  </a:moveTo>
                  <a:cubicBezTo>
                    <a:pt x="5524" y="19606"/>
                    <a:pt x="5469" y="19634"/>
                    <a:pt x="5441" y="19690"/>
                  </a:cubicBezTo>
                  <a:cubicBezTo>
                    <a:pt x="5378" y="19774"/>
                    <a:pt x="5420" y="19878"/>
                    <a:pt x="5503" y="19920"/>
                  </a:cubicBezTo>
                  <a:cubicBezTo>
                    <a:pt x="5587" y="19983"/>
                    <a:pt x="5692" y="20025"/>
                    <a:pt x="5796" y="20088"/>
                  </a:cubicBezTo>
                  <a:cubicBezTo>
                    <a:pt x="5817" y="20108"/>
                    <a:pt x="5859" y="20108"/>
                    <a:pt x="5880" y="20108"/>
                  </a:cubicBezTo>
                  <a:cubicBezTo>
                    <a:pt x="5943" y="20108"/>
                    <a:pt x="6006" y="20067"/>
                    <a:pt x="6027" y="20025"/>
                  </a:cubicBezTo>
                  <a:cubicBezTo>
                    <a:pt x="6068" y="19941"/>
                    <a:pt x="6047" y="19836"/>
                    <a:pt x="5964" y="19795"/>
                  </a:cubicBezTo>
                  <a:cubicBezTo>
                    <a:pt x="5859" y="19732"/>
                    <a:pt x="5755" y="19690"/>
                    <a:pt x="5671" y="19627"/>
                  </a:cubicBezTo>
                  <a:cubicBezTo>
                    <a:pt x="5643" y="19613"/>
                    <a:pt x="5613" y="19606"/>
                    <a:pt x="5583" y="19606"/>
                  </a:cubicBezTo>
                  <a:close/>
                  <a:moveTo>
                    <a:pt x="15620" y="19610"/>
                  </a:moveTo>
                  <a:cubicBezTo>
                    <a:pt x="15595" y="19610"/>
                    <a:pt x="15570" y="19616"/>
                    <a:pt x="15547" y="19627"/>
                  </a:cubicBezTo>
                  <a:cubicBezTo>
                    <a:pt x="15442" y="19690"/>
                    <a:pt x="15358" y="19732"/>
                    <a:pt x="15254" y="19795"/>
                  </a:cubicBezTo>
                  <a:cubicBezTo>
                    <a:pt x="15170" y="19836"/>
                    <a:pt x="15128" y="19941"/>
                    <a:pt x="15170" y="20025"/>
                  </a:cubicBezTo>
                  <a:cubicBezTo>
                    <a:pt x="15212" y="20067"/>
                    <a:pt x="15275" y="20108"/>
                    <a:pt x="15338" y="20108"/>
                  </a:cubicBezTo>
                  <a:cubicBezTo>
                    <a:pt x="15358" y="20108"/>
                    <a:pt x="15379" y="20108"/>
                    <a:pt x="15400" y="20088"/>
                  </a:cubicBezTo>
                  <a:cubicBezTo>
                    <a:pt x="15505" y="20046"/>
                    <a:pt x="15610" y="19983"/>
                    <a:pt x="15714" y="19920"/>
                  </a:cubicBezTo>
                  <a:cubicBezTo>
                    <a:pt x="15798" y="19878"/>
                    <a:pt x="15819" y="19774"/>
                    <a:pt x="15777" y="19690"/>
                  </a:cubicBezTo>
                  <a:cubicBezTo>
                    <a:pt x="15747" y="19645"/>
                    <a:pt x="15684" y="19610"/>
                    <a:pt x="15620" y="19610"/>
                  </a:cubicBezTo>
                  <a:close/>
                  <a:moveTo>
                    <a:pt x="6480" y="20050"/>
                  </a:moveTo>
                  <a:cubicBezTo>
                    <a:pt x="6416" y="20050"/>
                    <a:pt x="6356" y="20089"/>
                    <a:pt x="6340" y="20150"/>
                  </a:cubicBezTo>
                  <a:cubicBezTo>
                    <a:pt x="6299" y="20234"/>
                    <a:pt x="6340" y="20339"/>
                    <a:pt x="6424" y="20380"/>
                  </a:cubicBezTo>
                  <a:cubicBezTo>
                    <a:pt x="6529" y="20422"/>
                    <a:pt x="6633" y="20464"/>
                    <a:pt x="6738" y="20506"/>
                  </a:cubicBezTo>
                  <a:cubicBezTo>
                    <a:pt x="6759" y="20527"/>
                    <a:pt x="6780" y="20527"/>
                    <a:pt x="6801" y="20527"/>
                  </a:cubicBezTo>
                  <a:cubicBezTo>
                    <a:pt x="6864" y="20527"/>
                    <a:pt x="6926" y="20485"/>
                    <a:pt x="6968" y="20422"/>
                  </a:cubicBezTo>
                  <a:cubicBezTo>
                    <a:pt x="6989" y="20318"/>
                    <a:pt x="6947" y="20234"/>
                    <a:pt x="6864" y="20192"/>
                  </a:cubicBezTo>
                  <a:cubicBezTo>
                    <a:pt x="6759" y="20150"/>
                    <a:pt x="6654" y="20108"/>
                    <a:pt x="6550" y="20067"/>
                  </a:cubicBezTo>
                  <a:cubicBezTo>
                    <a:pt x="6527" y="20055"/>
                    <a:pt x="6503" y="20050"/>
                    <a:pt x="6480" y="20050"/>
                  </a:cubicBezTo>
                  <a:close/>
                  <a:moveTo>
                    <a:pt x="14717" y="20050"/>
                  </a:moveTo>
                  <a:cubicBezTo>
                    <a:pt x="14693" y="20050"/>
                    <a:pt x="14670" y="20055"/>
                    <a:pt x="14647" y="20067"/>
                  </a:cubicBezTo>
                  <a:cubicBezTo>
                    <a:pt x="14542" y="20108"/>
                    <a:pt x="14459" y="20150"/>
                    <a:pt x="14354" y="20192"/>
                  </a:cubicBezTo>
                  <a:cubicBezTo>
                    <a:pt x="14250" y="20234"/>
                    <a:pt x="14208" y="20318"/>
                    <a:pt x="14250" y="20422"/>
                  </a:cubicBezTo>
                  <a:cubicBezTo>
                    <a:pt x="14270" y="20485"/>
                    <a:pt x="14333" y="20527"/>
                    <a:pt x="14396" y="20527"/>
                  </a:cubicBezTo>
                  <a:cubicBezTo>
                    <a:pt x="14417" y="20527"/>
                    <a:pt x="14438" y="20527"/>
                    <a:pt x="14459" y="20506"/>
                  </a:cubicBezTo>
                  <a:cubicBezTo>
                    <a:pt x="14584" y="20464"/>
                    <a:pt x="14689" y="20422"/>
                    <a:pt x="14794" y="20380"/>
                  </a:cubicBezTo>
                  <a:cubicBezTo>
                    <a:pt x="14877" y="20339"/>
                    <a:pt x="14919" y="20234"/>
                    <a:pt x="14877" y="20150"/>
                  </a:cubicBezTo>
                  <a:cubicBezTo>
                    <a:pt x="14847" y="20089"/>
                    <a:pt x="14782" y="20050"/>
                    <a:pt x="14717" y="20050"/>
                  </a:cubicBezTo>
                  <a:close/>
                  <a:moveTo>
                    <a:pt x="7447" y="20417"/>
                  </a:moveTo>
                  <a:cubicBezTo>
                    <a:pt x="7374" y="20417"/>
                    <a:pt x="7299" y="20458"/>
                    <a:pt x="7282" y="20527"/>
                  </a:cubicBezTo>
                  <a:cubicBezTo>
                    <a:pt x="7240" y="20611"/>
                    <a:pt x="7303" y="20715"/>
                    <a:pt x="7387" y="20736"/>
                  </a:cubicBezTo>
                  <a:cubicBezTo>
                    <a:pt x="7491" y="20778"/>
                    <a:pt x="7617" y="20799"/>
                    <a:pt x="7721" y="20841"/>
                  </a:cubicBezTo>
                  <a:lnTo>
                    <a:pt x="7763" y="20841"/>
                  </a:lnTo>
                  <a:cubicBezTo>
                    <a:pt x="7847" y="20841"/>
                    <a:pt x="7910" y="20799"/>
                    <a:pt x="7931" y="20715"/>
                  </a:cubicBezTo>
                  <a:cubicBezTo>
                    <a:pt x="7952" y="20632"/>
                    <a:pt x="7910" y="20548"/>
                    <a:pt x="7805" y="20506"/>
                  </a:cubicBezTo>
                  <a:cubicBezTo>
                    <a:pt x="7700" y="20485"/>
                    <a:pt x="7596" y="20443"/>
                    <a:pt x="7491" y="20422"/>
                  </a:cubicBezTo>
                  <a:cubicBezTo>
                    <a:pt x="7477" y="20419"/>
                    <a:pt x="7462" y="20417"/>
                    <a:pt x="7447" y="20417"/>
                  </a:cubicBezTo>
                  <a:close/>
                  <a:moveTo>
                    <a:pt x="13783" y="20409"/>
                  </a:moveTo>
                  <a:cubicBezTo>
                    <a:pt x="13764" y="20409"/>
                    <a:pt x="13745" y="20413"/>
                    <a:pt x="13726" y="20422"/>
                  </a:cubicBezTo>
                  <a:cubicBezTo>
                    <a:pt x="13622" y="20443"/>
                    <a:pt x="13517" y="20485"/>
                    <a:pt x="13392" y="20506"/>
                  </a:cubicBezTo>
                  <a:cubicBezTo>
                    <a:pt x="13308" y="20527"/>
                    <a:pt x="13266" y="20632"/>
                    <a:pt x="13287" y="20715"/>
                  </a:cubicBezTo>
                  <a:cubicBezTo>
                    <a:pt x="13308" y="20799"/>
                    <a:pt x="13371" y="20841"/>
                    <a:pt x="13454" y="20841"/>
                  </a:cubicBezTo>
                  <a:lnTo>
                    <a:pt x="13496" y="20841"/>
                  </a:lnTo>
                  <a:cubicBezTo>
                    <a:pt x="13601" y="20799"/>
                    <a:pt x="13706" y="20778"/>
                    <a:pt x="13831" y="20736"/>
                  </a:cubicBezTo>
                  <a:cubicBezTo>
                    <a:pt x="13915" y="20715"/>
                    <a:pt x="13957" y="20611"/>
                    <a:pt x="13936" y="20527"/>
                  </a:cubicBezTo>
                  <a:cubicBezTo>
                    <a:pt x="13919" y="20462"/>
                    <a:pt x="13852" y="20409"/>
                    <a:pt x="13783" y="20409"/>
                  </a:cubicBezTo>
                  <a:close/>
                  <a:moveTo>
                    <a:pt x="8421" y="20669"/>
                  </a:moveTo>
                  <a:cubicBezTo>
                    <a:pt x="8349" y="20669"/>
                    <a:pt x="8284" y="20726"/>
                    <a:pt x="8265" y="20799"/>
                  </a:cubicBezTo>
                  <a:cubicBezTo>
                    <a:pt x="8244" y="20883"/>
                    <a:pt x="8307" y="20987"/>
                    <a:pt x="8391" y="21008"/>
                  </a:cubicBezTo>
                  <a:cubicBezTo>
                    <a:pt x="8496" y="21029"/>
                    <a:pt x="8621" y="21050"/>
                    <a:pt x="8726" y="21071"/>
                  </a:cubicBezTo>
                  <a:lnTo>
                    <a:pt x="8747" y="21071"/>
                  </a:lnTo>
                  <a:cubicBezTo>
                    <a:pt x="8830" y="21071"/>
                    <a:pt x="8914" y="21008"/>
                    <a:pt x="8914" y="20924"/>
                  </a:cubicBezTo>
                  <a:cubicBezTo>
                    <a:pt x="8935" y="20841"/>
                    <a:pt x="8872" y="20757"/>
                    <a:pt x="8788" y="20736"/>
                  </a:cubicBezTo>
                  <a:cubicBezTo>
                    <a:pt x="8684" y="20715"/>
                    <a:pt x="8558" y="20694"/>
                    <a:pt x="8454" y="20673"/>
                  </a:cubicBezTo>
                  <a:cubicBezTo>
                    <a:pt x="8443" y="20671"/>
                    <a:pt x="8432" y="20669"/>
                    <a:pt x="8421" y="20669"/>
                  </a:cubicBezTo>
                  <a:close/>
                  <a:moveTo>
                    <a:pt x="12783" y="20669"/>
                  </a:moveTo>
                  <a:cubicBezTo>
                    <a:pt x="12770" y="20669"/>
                    <a:pt x="12757" y="20671"/>
                    <a:pt x="12743" y="20673"/>
                  </a:cubicBezTo>
                  <a:cubicBezTo>
                    <a:pt x="12638" y="20694"/>
                    <a:pt x="12534" y="20715"/>
                    <a:pt x="12429" y="20736"/>
                  </a:cubicBezTo>
                  <a:cubicBezTo>
                    <a:pt x="12325" y="20757"/>
                    <a:pt x="12283" y="20841"/>
                    <a:pt x="12283" y="20924"/>
                  </a:cubicBezTo>
                  <a:cubicBezTo>
                    <a:pt x="12304" y="21008"/>
                    <a:pt x="12387" y="21071"/>
                    <a:pt x="12450" y="21071"/>
                  </a:cubicBezTo>
                  <a:lnTo>
                    <a:pt x="12492" y="21071"/>
                  </a:lnTo>
                  <a:cubicBezTo>
                    <a:pt x="12597" y="21050"/>
                    <a:pt x="12701" y="21029"/>
                    <a:pt x="12827" y="21008"/>
                  </a:cubicBezTo>
                  <a:cubicBezTo>
                    <a:pt x="12910" y="20987"/>
                    <a:pt x="12973" y="20904"/>
                    <a:pt x="12952" y="20799"/>
                  </a:cubicBezTo>
                  <a:cubicBezTo>
                    <a:pt x="12934" y="20726"/>
                    <a:pt x="12869" y="20669"/>
                    <a:pt x="12783" y="20669"/>
                  </a:cubicBezTo>
                  <a:close/>
                  <a:moveTo>
                    <a:pt x="9437" y="20820"/>
                  </a:moveTo>
                  <a:cubicBezTo>
                    <a:pt x="9353" y="20820"/>
                    <a:pt x="9270" y="20883"/>
                    <a:pt x="9249" y="20987"/>
                  </a:cubicBezTo>
                  <a:cubicBezTo>
                    <a:pt x="9249" y="21071"/>
                    <a:pt x="9312" y="21155"/>
                    <a:pt x="9416" y="21176"/>
                  </a:cubicBezTo>
                  <a:cubicBezTo>
                    <a:pt x="9521" y="21176"/>
                    <a:pt x="9625" y="21196"/>
                    <a:pt x="9751" y="21196"/>
                  </a:cubicBezTo>
                  <a:cubicBezTo>
                    <a:pt x="9856" y="21196"/>
                    <a:pt x="9918" y="21134"/>
                    <a:pt x="9939" y="21050"/>
                  </a:cubicBezTo>
                  <a:cubicBezTo>
                    <a:pt x="9939" y="20945"/>
                    <a:pt x="9877" y="20862"/>
                    <a:pt x="9772" y="20862"/>
                  </a:cubicBezTo>
                  <a:cubicBezTo>
                    <a:pt x="9667" y="20862"/>
                    <a:pt x="9563" y="20841"/>
                    <a:pt x="9437" y="20820"/>
                  </a:cubicBezTo>
                  <a:close/>
                  <a:moveTo>
                    <a:pt x="11799" y="20837"/>
                  </a:moveTo>
                  <a:cubicBezTo>
                    <a:pt x="11786" y="20837"/>
                    <a:pt x="11773" y="20838"/>
                    <a:pt x="11760" y="20841"/>
                  </a:cubicBezTo>
                  <a:cubicBezTo>
                    <a:pt x="11655" y="20841"/>
                    <a:pt x="11550" y="20862"/>
                    <a:pt x="11446" y="20862"/>
                  </a:cubicBezTo>
                  <a:cubicBezTo>
                    <a:pt x="11341" y="20862"/>
                    <a:pt x="11278" y="20945"/>
                    <a:pt x="11278" y="21050"/>
                  </a:cubicBezTo>
                  <a:cubicBezTo>
                    <a:pt x="11278" y="21134"/>
                    <a:pt x="11362" y="21196"/>
                    <a:pt x="11446" y="21196"/>
                  </a:cubicBezTo>
                  <a:lnTo>
                    <a:pt x="11467" y="21196"/>
                  </a:lnTo>
                  <a:cubicBezTo>
                    <a:pt x="11571" y="21196"/>
                    <a:pt x="11697" y="21176"/>
                    <a:pt x="11801" y="21176"/>
                  </a:cubicBezTo>
                  <a:cubicBezTo>
                    <a:pt x="11906" y="21155"/>
                    <a:pt x="11969" y="21071"/>
                    <a:pt x="11948" y="20987"/>
                  </a:cubicBezTo>
                  <a:cubicBezTo>
                    <a:pt x="11948" y="20896"/>
                    <a:pt x="11884" y="20837"/>
                    <a:pt x="11799" y="20837"/>
                  </a:cubicBezTo>
                  <a:close/>
                  <a:moveTo>
                    <a:pt x="10441" y="20883"/>
                  </a:moveTo>
                  <a:cubicBezTo>
                    <a:pt x="10337" y="20883"/>
                    <a:pt x="10274" y="20966"/>
                    <a:pt x="10274" y="21050"/>
                  </a:cubicBezTo>
                  <a:cubicBezTo>
                    <a:pt x="10274" y="21155"/>
                    <a:pt x="10337" y="21238"/>
                    <a:pt x="10441" y="21238"/>
                  </a:cubicBezTo>
                  <a:lnTo>
                    <a:pt x="10776" y="21238"/>
                  </a:lnTo>
                  <a:cubicBezTo>
                    <a:pt x="10881" y="21238"/>
                    <a:pt x="10944" y="21155"/>
                    <a:pt x="10944" y="21050"/>
                  </a:cubicBezTo>
                  <a:cubicBezTo>
                    <a:pt x="10944" y="20966"/>
                    <a:pt x="10860" y="20883"/>
                    <a:pt x="10776" y="20883"/>
                  </a:cubicBezTo>
                  <a:lnTo>
                    <a:pt x="10609" y="20904"/>
                  </a:lnTo>
                  <a:lnTo>
                    <a:pt x="10441" y="20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5334429" y="4191400"/>
              <a:ext cx="182025" cy="102781"/>
            </a:xfrm>
            <a:custGeom>
              <a:rect b="b" l="l" r="r" t="t"/>
              <a:pathLst>
                <a:path extrusionOk="0" h="4939" w="8747">
                  <a:moveTo>
                    <a:pt x="1089" y="0"/>
                  </a:moveTo>
                  <a:cubicBezTo>
                    <a:pt x="482" y="0"/>
                    <a:pt x="1" y="482"/>
                    <a:pt x="1" y="1088"/>
                  </a:cubicBezTo>
                  <a:lnTo>
                    <a:pt x="1" y="3829"/>
                  </a:lnTo>
                  <a:cubicBezTo>
                    <a:pt x="1" y="4436"/>
                    <a:pt x="482" y="4938"/>
                    <a:pt x="1089" y="4938"/>
                  </a:cubicBezTo>
                  <a:lnTo>
                    <a:pt x="8119" y="4938"/>
                  </a:lnTo>
                  <a:cubicBezTo>
                    <a:pt x="8517" y="4938"/>
                    <a:pt x="8747" y="4457"/>
                    <a:pt x="8496" y="4143"/>
                  </a:cubicBezTo>
                  <a:lnTo>
                    <a:pt x="7408" y="2762"/>
                  </a:lnTo>
                  <a:cubicBezTo>
                    <a:pt x="7261" y="2595"/>
                    <a:pt x="7261" y="2344"/>
                    <a:pt x="7408" y="2155"/>
                  </a:cubicBezTo>
                  <a:lnTo>
                    <a:pt x="8496" y="774"/>
                  </a:lnTo>
                  <a:cubicBezTo>
                    <a:pt x="8747" y="461"/>
                    <a:pt x="8517" y="0"/>
                    <a:pt x="8119" y="0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5334429" y="4191400"/>
              <a:ext cx="60557" cy="31361"/>
            </a:xfrm>
            <a:custGeom>
              <a:rect b="b" l="l" r="r" t="t"/>
              <a:pathLst>
                <a:path extrusionOk="0" h="1507" w="2910">
                  <a:moveTo>
                    <a:pt x="1026" y="0"/>
                  </a:moveTo>
                  <a:cubicBezTo>
                    <a:pt x="461" y="21"/>
                    <a:pt x="1" y="502"/>
                    <a:pt x="1" y="1088"/>
                  </a:cubicBezTo>
                  <a:lnTo>
                    <a:pt x="1" y="1507"/>
                  </a:lnTo>
                  <a:lnTo>
                    <a:pt x="2909" y="1507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4808874" y="4191400"/>
              <a:ext cx="182462" cy="102781"/>
            </a:xfrm>
            <a:custGeom>
              <a:rect b="b" l="l" r="r" t="t"/>
              <a:pathLst>
                <a:path extrusionOk="0" h="4939" w="8768">
                  <a:moveTo>
                    <a:pt x="650" y="0"/>
                  </a:moveTo>
                  <a:cubicBezTo>
                    <a:pt x="231" y="0"/>
                    <a:pt x="1" y="461"/>
                    <a:pt x="252" y="774"/>
                  </a:cubicBezTo>
                  <a:lnTo>
                    <a:pt x="1361" y="2155"/>
                  </a:lnTo>
                  <a:cubicBezTo>
                    <a:pt x="1487" y="2344"/>
                    <a:pt x="1487" y="2595"/>
                    <a:pt x="1361" y="2762"/>
                  </a:cubicBezTo>
                  <a:lnTo>
                    <a:pt x="252" y="4143"/>
                  </a:lnTo>
                  <a:cubicBezTo>
                    <a:pt x="1" y="4457"/>
                    <a:pt x="231" y="4938"/>
                    <a:pt x="650" y="4938"/>
                  </a:cubicBezTo>
                  <a:lnTo>
                    <a:pt x="7680" y="4938"/>
                  </a:lnTo>
                  <a:cubicBezTo>
                    <a:pt x="8266" y="4938"/>
                    <a:pt x="8768" y="4436"/>
                    <a:pt x="8768" y="3829"/>
                  </a:cubicBezTo>
                  <a:lnTo>
                    <a:pt x="8768" y="1088"/>
                  </a:lnTo>
                  <a:cubicBezTo>
                    <a:pt x="8768" y="482"/>
                    <a:pt x="8266" y="0"/>
                    <a:pt x="7680" y="0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4930800" y="4191400"/>
              <a:ext cx="60536" cy="31361"/>
            </a:xfrm>
            <a:custGeom>
              <a:rect b="b" l="l" r="r" t="t"/>
              <a:pathLst>
                <a:path extrusionOk="0" h="1507" w="2909">
                  <a:moveTo>
                    <a:pt x="1863" y="0"/>
                  </a:moveTo>
                  <a:lnTo>
                    <a:pt x="1" y="1507"/>
                  </a:lnTo>
                  <a:lnTo>
                    <a:pt x="2909" y="1507"/>
                  </a:lnTo>
                  <a:lnTo>
                    <a:pt x="2909" y="1088"/>
                  </a:lnTo>
                  <a:cubicBezTo>
                    <a:pt x="2909" y="502"/>
                    <a:pt x="2449" y="21"/>
                    <a:pt x="1863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4888555" y="4221013"/>
              <a:ext cx="548219" cy="115391"/>
            </a:xfrm>
            <a:custGeom>
              <a:rect b="b" l="l" r="r" t="t"/>
              <a:pathLst>
                <a:path extrusionOk="0" h="5545" w="26344">
                  <a:moveTo>
                    <a:pt x="2784" y="0"/>
                  </a:moveTo>
                  <a:cubicBezTo>
                    <a:pt x="1256" y="0"/>
                    <a:pt x="1" y="1235"/>
                    <a:pt x="1" y="2783"/>
                  </a:cubicBezTo>
                  <a:cubicBezTo>
                    <a:pt x="1" y="4310"/>
                    <a:pt x="1256" y="5545"/>
                    <a:pt x="2784" y="5545"/>
                  </a:cubicBezTo>
                  <a:lnTo>
                    <a:pt x="23561" y="5545"/>
                  </a:lnTo>
                  <a:cubicBezTo>
                    <a:pt x="25109" y="5545"/>
                    <a:pt x="26344" y="4310"/>
                    <a:pt x="26344" y="2783"/>
                  </a:cubicBezTo>
                  <a:cubicBezTo>
                    <a:pt x="26344" y="1235"/>
                    <a:pt x="25109" y="0"/>
                    <a:pt x="23561" y="0"/>
                  </a:cubicBezTo>
                  <a:close/>
                </a:path>
              </a:pathLst>
            </a:custGeom>
            <a:solidFill>
              <a:srgbClr val="4EC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5589164" y="2406264"/>
              <a:ext cx="125422" cy="207184"/>
            </a:xfrm>
            <a:custGeom>
              <a:rect b="b" l="l" r="r" t="t"/>
              <a:pathLst>
                <a:path extrusionOk="0" h="9956" w="6027">
                  <a:moveTo>
                    <a:pt x="5295" y="1"/>
                  </a:moveTo>
                  <a:cubicBezTo>
                    <a:pt x="5215" y="1"/>
                    <a:pt x="5132" y="31"/>
                    <a:pt x="5064" y="100"/>
                  </a:cubicBezTo>
                  <a:lnTo>
                    <a:pt x="2134" y="2862"/>
                  </a:lnTo>
                  <a:cubicBezTo>
                    <a:pt x="460" y="4431"/>
                    <a:pt x="0" y="6879"/>
                    <a:pt x="942" y="8951"/>
                  </a:cubicBezTo>
                  <a:lnTo>
                    <a:pt x="1318" y="9767"/>
                  </a:lnTo>
                  <a:cubicBezTo>
                    <a:pt x="1383" y="9880"/>
                    <a:pt x="1509" y="9955"/>
                    <a:pt x="1641" y="9955"/>
                  </a:cubicBezTo>
                  <a:cubicBezTo>
                    <a:pt x="1680" y="9955"/>
                    <a:pt x="1719" y="9949"/>
                    <a:pt x="1758" y="9934"/>
                  </a:cubicBezTo>
                  <a:lnTo>
                    <a:pt x="2574" y="9578"/>
                  </a:lnTo>
                  <a:cubicBezTo>
                    <a:pt x="4687" y="8721"/>
                    <a:pt x="6026" y="6607"/>
                    <a:pt x="5880" y="4348"/>
                  </a:cubicBezTo>
                  <a:lnTo>
                    <a:pt x="5629" y="309"/>
                  </a:lnTo>
                  <a:cubicBezTo>
                    <a:pt x="5614" y="127"/>
                    <a:pt x="5459" y="1"/>
                    <a:pt x="5295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4778408" y="2590163"/>
              <a:ext cx="124111" cy="221231"/>
            </a:xfrm>
            <a:custGeom>
              <a:rect b="b" l="l" r="r" t="t"/>
              <a:pathLst>
                <a:path extrusionOk="0" h="10631" w="5964">
                  <a:moveTo>
                    <a:pt x="3290" y="1"/>
                  </a:moveTo>
                  <a:cubicBezTo>
                    <a:pt x="3176" y="1"/>
                    <a:pt x="3061" y="59"/>
                    <a:pt x="2992" y="177"/>
                  </a:cubicBezTo>
                  <a:lnTo>
                    <a:pt x="1088" y="3734"/>
                  </a:lnTo>
                  <a:cubicBezTo>
                    <a:pt x="0" y="5721"/>
                    <a:pt x="335" y="8211"/>
                    <a:pt x="1883" y="9864"/>
                  </a:cubicBezTo>
                  <a:lnTo>
                    <a:pt x="2490" y="10534"/>
                  </a:lnTo>
                  <a:cubicBezTo>
                    <a:pt x="2556" y="10599"/>
                    <a:pt x="2644" y="10631"/>
                    <a:pt x="2732" y="10631"/>
                  </a:cubicBezTo>
                  <a:cubicBezTo>
                    <a:pt x="2812" y="10631"/>
                    <a:pt x="2891" y="10605"/>
                    <a:pt x="2951" y="10555"/>
                  </a:cubicBezTo>
                  <a:lnTo>
                    <a:pt x="3641" y="9969"/>
                  </a:lnTo>
                  <a:cubicBezTo>
                    <a:pt x="5378" y="8483"/>
                    <a:pt x="5964" y="6056"/>
                    <a:pt x="5106" y="3943"/>
                  </a:cubicBezTo>
                  <a:lnTo>
                    <a:pt x="3599" y="218"/>
                  </a:lnTo>
                  <a:cubicBezTo>
                    <a:pt x="3544" y="74"/>
                    <a:pt x="3418" y="1"/>
                    <a:pt x="3290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4727466" y="3002246"/>
              <a:ext cx="95664" cy="102656"/>
            </a:xfrm>
            <a:custGeom>
              <a:rect b="b" l="l" r="r" t="t"/>
              <a:pathLst>
                <a:path extrusionOk="0" h="4933" w="4597">
                  <a:moveTo>
                    <a:pt x="356" y="1"/>
                  </a:moveTo>
                  <a:cubicBezTo>
                    <a:pt x="251" y="1"/>
                    <a:pt x="168" y="85"/>
                    <a:pt x="147" y="189"/>
                  </a:cubicBezTo>
                  <a:lnTo>
                    <a:pt x="105" y="733"/>
                  </a:lnTo>
                  <a:cubicBezTo>
                    <a:pt x="0" y="2114"/>
                    <a:pt x="774" y="3411"/>
                    <a:pt x="2030" y="3955"/>
                  </a:cubicBezTo>
                  <a:lnTo>
                    <a:pt x="4290" y="4918"/>
                  </a:lnTo>
                  <a:cubicBezTo>
                    <a:pt x="4313" y="4928"/>
                    <a:pt x="4338" y="4933"/>
                    <a:pt x="4362" y="4933"/>
                  </a:cubicBezTo>
                  <a:cubicBezTo>
                    <a:pt x="4485" y="4933"/>
                    <a:pt x="4597" y="4810"/>
                    <a:pt x="4562" y="4688"/>
                  </a:cubicBezTo>
                  <a:lnTo>
                    <a:pt x="3871" y="2323"/>
                  </a:lnTo>
                  <a:cubicBezTo>
                    <a:pt x="3474" y="1005"/>
                    <a:pt x="2281" y="85"/>
                    <a:pt x="900" y="22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5361857" y="2479807"/>
              <a:ext cx="87111" cy="143547"/>
            </a:xfrm>
            <a:custGeom>
              <a:rect b="b" l="l" r="r" t="t"/>
              <a:pathLst>
                <a:path extrusionOk="0" h="6898" w="4186">
                  <a:moveTo>
                    <a:pt x="3676" y="1"/>
                  </a:moveTo>
                  <a:cubicBezTo>
                    <a:pt x="3621" y="1"/>
                    <a:pt x="3564" y="19"/>
                    <a:pt x="3516" y="60"/>
                  </a:cubicBezTo>
                  <a:lnTo>
                    <a:pt x="1487" y="1985"/>
                  </a:lnTo>
                  <a:cubicBezTo>
                    <a:pt x="336" y="3073"/>
                    <a:pt x="1" y="4768"/>
                    <a:pt x="670" y="6191"/>
                  </a:cubicBezTo>
                  <a:lnTo>
                    <a:pt x="922" y="6756"/>
                  </a:lnTo>
                  <a:cubicBezTo>
                    <a:pt x="969" y="6850"/>
                    <a:pt x="1051" y="6897"/>
                    <a:pt x="1133" y="6897"/>
                  </a:cubicBezTo>
                  <a:cubicBezTo>
                    <a:pt x="1161" y="6897"/>
                    <a:pt x="1188" y="6892"/>
                    <a:pt x="1214" y="6881"/>
                  </a:cubicBezTo>
                  <a:lnTo>
                    <a:pt x="1800" y="6651"/>
                  </a:lnTo>
                  <a:cubicBezTo>
                    <a:pt x="3265" y="6044"/>
                    <a:pt x="4186" y="4580"/>
                    <a:pt x="4081" y="3011"/>
                  </a:cubicBezTo>
                  <a:lnTo>
                    <a:pt x="3914" y="207"/>
                  </a:lnTo>
                  <a:cubicBezTo>
                    <a:pt x="3900" y="80"/>
                    <a:pt x="3791" y="1"/>
                    <a:pt x="3676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5492065" y="2630077"/>
              <a:ext cx="87090" cy="141695"/>
            </a:xfrm>
            <a:custGeom>
              <a:rect b="b" l="l" r="r" t="t"/>
              <a:pathLst>
                <a:path extrusionOk="0" h="6809" w="4185">
                  <a:moveTo>
                    <a:pt x="1058" y="0"/>
                  </a:moveTo>
                  <a:cubicBezTo>
                    <a:pt x="968" y="0"/>
                    <a:pt x="889" y="48"/>
                    <a:pt x="858" y="142"/>
                  </a:cubicBezTo>
                  <a:lnTo>
                    <a:pt x="628" y="707"/>
                  </a:lnTo>
                  <a:cubicBezTo>
                    <a:pt x="0" y="2171"/>
                    <a:pt x="398" y="3845"/>
                    <a:pt x="1569" y="4891"/>
                  </a:cubicBezTo>
                  <a:lnTo>
                    <a:pt x="3683" y="6754"/>
                  </a:lnTo>
                  <a:cubicBezTo>
                    <a:pt x="3727" y="6791"/>
                    <a:pt x="3779" y="6808"/>
                    <a:pt x="3829" y="6808"/>
                  </a:cubicBezTo>
                  <a:cubicBezTo>
                    <a:pt x="3947" y="6808"/>
                    <a:pt x="4059" y="6718"/>
                    <a:pt x="4059" y="6586"/>
                  </a:cubicBezTo>
                  <a:lnTo>
                    <a:pt x="4143" y="3782"/>
                  </a:lnTo>
                  <a:cubicBezTo>
                    <a:pt x="4185" y="2192"/>
                    <a:pt x="3222" y="769"/>
                    <a:pt x="1737" y="225"/>
                  </a:cubicBezTo>
                  <a:lnTo>
                    <a:pt x="1151" y="16"/>
                  </a:lnTo>
                  <a:cubicBezTo>
                    <a:pt x="1120" y="6"/>
                    <a:pt x="1088" y="0"/>
                    <a:pt x="1058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4848496" y="2894262"/>
              <a:ext cx="495965" cy="495528"/>
            </a:xfrm>
            <a:custGeom>
              <a:rect b="b" l="l" r="r" t="t"/>
              <a:pathLst>
                <a:path extrusionOk="0" h="23812" w="23833">
                  <a:moveTo>
                    <a:pt x="11907" y="2951"/>
                  </a:moveTo>
                  <a:cubicBezTo>
                    <a:pt x="16844" y="2951"/>
                    <a:pt x="20862" y="6968"/>
                    <a:pt x="20862" y="11906"/>
                  </a:cubicBezTo>
                  <a:cubicBezTo>
                    <a:pt x="20862" y="16844"/>
                    <a:pt x="16844" y="20841"/>
                    <a:pt x="11907" y="20841"/>
                  </a:cubicBezTo>
                  <a:cubicBezTo>
                    <a:pt x="6989" y="20841"/>
                    <a:pt x="2972" y="16844"/>
                    <a:pt x="2972" y="11906"/>
                  </a:cubicBezTo>
                  <a:cubicBezTo>
                    <a:pt x="2972" y="6968"/>
                    <a:pt x="6989" y="2951"/>
                    <a:pt x="11907" y="2951"/>
                  </a:cubicBezTo>
                  <a:close/>
                  <a:moveTo>
                    <a:pt x="11907" y="1"/>
                  </a:moveTo>
                  <a:cubicBezTo>
                    <a:pt x="5357" y="1"/>
                    <a:pt x="1" y="5336"/>
                    <a:pt x="1" y="11906"/>
                  </a:cubicBezTo>
                  <a:cubicBezTo>
                    <a:pt x="1" y="18476"/>
                    <a:pt x="5337" y="23812"/>
                    <a:pt x="11907" y="23812"/>
                  </a:cubicBezTo>
                  <a:cubicBezTo>
                    <a:pt x="18477" y="23812"/>
                    <a:pt x="23833" y="18476"/>
                    <a:pt x="23833" y="11906"/>
                  </a:cubicBezTo>
                  <a:cubicBezTo>
                    <a:pt x="23833" y="5336"/>
                    <a:pt x="18477" y="1"/>
                    <a:pt x="11907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5051414" y="2746218"/>
              <a:ext cx="90149" cy="89733"/>
            </a:xfrm>
            <a:custGeom>
              <a:rect b="b" l="l" r="r" t="t"/>
              <a:pathLst>
                <a:path extrusionOk="0" h="4312" w="4332">
                  <a:moveTo>
                    <a:pt x="2156" y="1131"/>
                  </a:moveTo>
                  <a:cubicBezTo>
                    <a:pt x="2741" y="1131"/>
                    <a:pt x="3202" y="1591"/>
                    <a:pt x="3202" y="2156"/>
                  </a:cubicBezTo>
                  <a:cubicBezTo>
                    <a:pt x="3202" y="2721"/>
                    <a:pt x="2741" y="3181"/>
                    <a:pt x="2156" y="3181"/>
                  </a:cubicBezTo>
                  <a:cubicBezTo>
                    <a:pt x="1591" y="3181"/>
                    <a:pt x="1130" y="2721"/>
                    <a:pt x="1130" y="2156"/>
                  </a:cubicBezTo>
                  <a:cubicBezTo>
                    <a:pt x="1130" y="1591"/>
                    <a:pt x="1591" y="1131"/>
                    <a:pt x="2156" y="1131"/>
                  </a:cubicBezTo>
                  <a:close/>
                  <a:moveTo>
                    <a:pt x="2156" y="1"/>
                  </a:moveTo>
                  <a:cubicBezTo>
                    <a:pt x="984" y="1"/>
                    <a:pt x="0" y="963"/>
                    <a:pt x="0" y="2156"/>
                  </a:cubicBezTo>
                  <a:cubicBezTo>
                    <a:pt x="0" y="3349"/>
                    <a:pt x="963" y="4311"/>
                    <a:pt x="2156" y="4311"/>
                  </a:cubicBezTo>
                  <a:cubicBezTo>
                    <a:pt x="3348" y="4311"/>
                    <a:pt x="4332" y="3349"/>
                    <a:pt x="4332" y="2156"/>
                  </a:cubicBezTo>
                  <a:cubicBezTo>
                    <a:pt x="4332" y="963"/>
                    <a:pt x="3348" y="1"/>
                    <a:pt x="2156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5085813" y="2826337"/>
              <a:ext cx="21351" cy="77538"/>
            </a:xfrm>
            <a:custGeom>
              <a:rect b="b" l="l" r="r" t="t"/>
              <a:pathLst>
                <a:path extrusionOk="0" h="3726" w="1026">
                  <a:moveTo>
                    <a:pt x="0" y="1"/>
                  </a:moveTo>
                  <a:lnTo>
                    <a:pt x="0" y="3725"/>
                  </a:lnTo>
                  <a:lnTo>
                    <a:pt x="1026" y="3725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4875508" y="2921273"/>
              <a:ext cx="441963" cy="441526"/>
            </a:xfrm>
            <a:custGeom>
              <a:rect b="b" l="l" r="r" t="t"/>
              <a:pathLst>
                <a:path extrusionOk="0" h="21217" w="21238">
                  <a:moveTo>
                    <a:pt x="10106" y="0"/>
                  </a:moveTo>
                  <a:cubicBezTo>
                    <a:pt x="10002" y="0"/>
                    <a:pt x="9939" y="84"/>
                    <a:pt x="9939" y="188"/>
                  </a:cubicBezTo>
                  <a:cubicBezTo>
                    <a:pt x="9939" y="272"/>
                    <a:pt x="10023" y="335"/>
                    <a:pt x="10106" y="335"/>
                  </a:cubicBezTo>
                  <a:lnTo>
                    <a:pt x="10441" y="335"/>
                  </a:lnTo>
                  <a:cubicBezTo>
                    <a:pt x="10546" y="335"/>
                    <a:pt x="10609" y="251"/>
                    <a:pt x="10609" y="167"/>
                  </a:cubicBezTo>
                  <a:cubicBezTo>
                    <a:pt x="10609" y="63"/>
                    <a:pt x="10525" y="0"/>
                    <a:pt x="10441" y="0"/>
                  </a:cubicBezTo>
                  <a:close/>
                  <a:moveTo>
                    <a:pt x="11132" y="0"/>
                  </a:moveTo>
                  <a:cubicBezTo>
                    <a:pt x="11027" y="0"/>
                    <a:pt x="10964" y="63"/>
                    <a:pt x="10964" y="167"/>
                  </a:cubicBezTo>
                  <a:cubicBezTo>
                    <a:pt x="10943" y="251"/>
                    <a:pt x="11027" y="335"/>
                    <a:pt x="11111" y="335"/>
                  </a:cubicBezTo>
                  <a:cubicBezTo>
                    <a:pt x="11215" y="356"/>
                    <a:pt x="11341" y="356"/>
                    <a:pt x="11445" y="356"/>
                  </a:cubicBezTo>
                  <a:lnTo>
                    <a:pt x="11466" y="356"/>
                  </a:lnTo>
                  <a:cubicBezTo>
                    <a:pt x="11550" y="356"/>
                    <a:pt x="11613" y="293"/>
                    <a:pt x="11634" y="209"/>
                  </a:cubicBezTo>
                  <a:cubicBezTo>
                    <a:pt x="11634" y="126"/>
                    <a:pt x="11571" y="42"/>
                    <a:pt x="11466" y="21"/>
                  </a:cubicBezTo>
                  <a:cubicBezTo>
                    <a:pt x="11362" y="21"/>
                    <a:pt x="11257" y="0"/>
                    <a:pt x="11132" y="0"/>
                  </a:cubicBezTo>
                  <a:close/>
                  <a:moveTo>
                    <a:pt x="9416" y="63"/>
                  </a:moveTo>
                  <a:cubicBezTo>
                    <a:pt x="9311" y="84"/>
                    <a:pt x="9186" y="84"/>
                    <a:pt x="9081" y="105"/>
                  </a:cubicBezTo>
                  <a:cubicBezTo>
                    <a:pt x="8976" y="126"/>
                    <a:pt x="8914" y="209"/>
                    <a:pt x="8935" y="293"/>
                  </a:cubicBezTo>
                  <a:cubicBezTo>
                    <a:pt x="8935" y="377"/>
                    <a:pt x="9018" y="440"/>
                    <a:pt x="9102" y="440"/>
                  </a:cubicBezTo>
                  <a:lnTo>
                    <a:pt x="9123" y="440"/>
                  </a:lnTo>
                  <a:cubicBezTo>
                    <a:pt x="9228" y="419"/>
                    <a:pt x="9353" y="419"/>
                    <a:pt x="9458" y="398"/>
                  </a:cubicBezTo>
                  <a:cubicBezTo>
                    <a:pt x="9541" y="398"/>
                    <a:pt x="9604" y="314"/>
                    <a:pt x="9604" y="209"/>
                  </a:cubicBezTo>
                  <a:cubicBezTo>
                    <a:pt x="9583" y="126"/>
                    <a:pt x="9500" y="63"/>
                    <a:pt x="9416" y="63"/>
                  </a:cubicBezTo>
                  <a:close/>
                  <a:moveTo>
                    <a:pt x="12124" y="101"/>
                  </a:moveTo>
                  <a:cubicBezTo>
                    <a:pt x="12048" y="101"/>
                    <a:pt x="11969" y="160"/>
                    <a:pt x="11969" y="251"/>
                  </a:cubicBezTo>
                  <a:cubicBezTo>
                    <a:pt x="11948" y="335"/>
                    <a:pt x="12010" y="419"/>
                    <a:pt x="12115" y="440"/>
                  </a:cubicBezTo>
                  <a:cubicBezTo>
                    <a:pt x="12220" y="460"/>
                    <a:pt x="12324" y="481"/>
                    <a:pt x="12429" y="481"/>
                  </a:cubicBezTo>
                  <a:cubicBezTo>
                    <a:pt x="12450" y="502"/>
                    <a:pt x="12450" y="502"/>
                    <a:pt x="12471" y="502"/>
                  </a:cubicBezTo>
                  <a:cubicBezTo>
                    <a:pt x="12554" y="502"/>
                    <a:pt x="12617" y="440"/>
                    <a:pt x="12638" y="356"/>
                  </a:cubicBezTo>
                  <a:cubicBezTo>
                    <a:pt x="12659" y="272"/>
                    <a:pt x="12596" y="167"/>
                    <a:pt x="12492" y="167"/>
                  </a:cubicBezTo>
                  <a:cubicBezTo>
                    <a:pt x="12387" y="147"/>
                    <a:pt x="12282" y="126"/>
                    <a:pt x="12157" y="105"/>
                  </a:cubicBezTo>
                  <a:cubicBezTo>
                    <a:pt x="12146" y="102"/>
                    <a:pt x="12135" y="101"/>
                    <a:pt x="12124" y="101"/>
                  </a:cubicBezTo>
                  <a:close/>
                  <a:moveTo>
                    <a:pt x="8431" y="226"/>
                  </a:moveTo>
                  <a:cubicBezTo>
                    <a:pt x="8418" y="226"/>
                    <a:pt x="8404" y="228"/>
                    <a:pt x="8391" y="230"/>
                  </a:cubicBezTo>
                  <a:cubicBezTo>
                    <a:pt x="8286" y="251"/>
                    <a:pt x="8160" y="272"/>
                    <a:pt x="8056" y="293"/>
                  </a:cubicBezTo>
                  <a:cubicBezTo>
                    <a:pt x="7972" y="314"/>
                    <a:pt x="7909" y="419"/>
                    <a:pt x="7930" y="502"/>
                  </a:cubicBezTo>
                  <a:cubicBezTo>
                    <a:pt x="7951" y="586"/>
                    <a:pt x="8035" y="628"/>
                    <a:pt x="8098" y="628"/>
                  </a:cubicBezTo>
                  <a:lnTo>
                    <a:pt x="8140" y="628"/>
                  </a:lnTo>
                  <a:cubicBezTo>
                    <a:pt x="8244" y="607"/>
                    <a:pt x="8349" y="586"/>
                    <a:pt x="8474" y="565"/>
                  </a:cubicBezTo>
                  <a:cubicBezTo>
                    <a:pt x="8558" y="544"/>
                    <a:pt x="8621" y="460"/>
                    <a:pt x="8600" y="356"/>
                  </a:cubicBezTo>
                  <a:cubicBezTo>
                    <a:pt x="8582" y="283"/>
                    <a:pt x="8516" y="226"/>
                    <a:pt x="8431" y="226"/>
                  </a:cubicBezTo>
                  <a:close/>
                  <a:moveTo>
                    <a:pt x="13128" y="289"/>
                  </a:moveTo>
                  <a:cubicBezTo>
                    <a:pt x="13057" y="289"/>
                    <a:pt x="12991" y="346"/>
                    <a:pt x="12973" y="419"/>
                  </a:cubicBezTo>
                  <a:cubicBezTo>
                    <a:pt x="12931" y="523"/>
                    <a:pt x="12994" y="607"/>
                    <a:pt x="13078" y="628"/>
                  </a:cubicBezTo>
                  <a:lnTo>
                    <a:pt x="13412" y="712"/>
                  </a:lnTo>
                  <a:lnTo>
                    <a:pt x="13454" y="712"/>
                  </a:lnTo>
                  <a:cubicBezTo>
                    <a:pt x="13538" y="712"/>
                    <a:pt x="13601" y="670"/>
                    <a:pt x="13622" y="607"/>
                  </a:cubicBezTo>
                  <a:cubicBezTo>
                    <a:pt x="13642" y="502"/>
                    <a:pt x="13580" y="419"/>
                    <a:pt x="13496" y="398"/>
                  </a:cubicBezTo>
                  <a:cubicBezTo>
                    <a:pt x="13391" y="356"/>
                    <a:pt x="13287" y="335"/>
                    <a:pt x="13161" y="293"/>
                  </a:cubicBezTo>
                  <a:cubicBezTo>
                    <a:pt x="13150" y="290"/>
                    <a:pt x="13139" y="289"/>
                    <a:pt x="13128" y="289"/>
                  </a:cubicBezTo>
                  <a:close/>
                  <a:moveTo>
                    <a:pt x="7440" y="477"/>
                  </a:moveTo>
                  <a:cubicBezTo>
                    <a:pt x="7429" y="477"/>
                    <a:pt x="7418" y="479"/>
                    <a:pt x="7407" y="481"/>
                  </a:cubicBezTo>
                  <a:cubicBezTo>
                    <a:pt x="7282" y="523"/>
                    <a:pt x="7177" y="565"/>
                    <a:pt x="7072" y="607"/>
                  </a:cubicBezTo>
                  <a:cubicBezTo>
                    <a:pt x="6989" y="628"/>
                    <a:pt x="6947" y="732"/>
                    <a:pt x="6968" y="816"/>
                  </a:cubicBezTo>
                  <a:cubicBezTo>
                    <a:pt x="6989" y="879"/>
                    <a:pt x="7052" y="921"/>
                    <a:pt x="7135" y="921"/>
                  </a:cubicBezTo>
                  <a:lnTo>
                    <a:pt x="7177" y="921"/>
                  </a:lnTo>
                  <a:cubicBezTo>
                    <a:pt x="7282" y="879"/>
                    <a:pt x="7386" y="837"/>
                    <a:pt x="7491" y="816"/>
                  </a:cubicBezTo>
                  <a:cubicBezTo>
                    <a:pt x="7596" y="774"/>
                    <a:pt x="7637" y="691"/>
                    <a:pt x="7616" y="607"/>
                  </a:cubicBezTo>
                  <a:cubicBezTo>
                    <a:pt x="7580" y="534"/>
                    <a:pt x="7512" y="477"/>
                    <a:pt x="7440" y="477"/>
                  </a:cubicBezTo>
                  <a:close/>
                  <a:moveTo>
                    <a:pt x="14114" y="581"/>
                  </a:moveTo>
                  <a:cubicBezTo>
                    <a:pt x="14033" y="581"/>
                    <a:pt x="13970" y="621"/>
                    <a:pt x="13935" y="691"/>
                  </a:cubicBezTo>
                  <a:cubicBezTo>
                    <a:pt x="13914" y="795"/>
                    <a:pt x="13956" y="879"/>
                    <a:pt x="14040" y="921"/>
                  </a:cubicBezTo>
                  <a:lnTo>
                    <a:pt x="14354" y="1025"/>
                  </a:lnTo>
                  <a:cubicBezTo>
                    <a:pt x="14375" y="1046"/>
                    <a:pt x="14396" y="1046"/>
                    <a:pt x="14417" y="1046"/>
                  </a:cubicBezTo>
                  <a:cubicBezTo>
                    <a:pt x="14479" y="1046"/>
                    <a:pt x="14542" y="1004"/>
                    <a:pt x="14584" y="942"/>
                  </a:cubicBezTo>
                  <a:cubicBezTo>
                    <a:pt x="14605" y="837"/>
                    <a:pt x="14563" y="753"/>
                    <a:pt x="14479" y="712"/>
                  </a:cubicBezTo>
                  <a:cubicBezTo>
                    <a:pt x="14375" y="670"/>
                    <a:pt x="14270" y="628"/>
                    <a:pt x="14166" y="586"/>
                  </a:cubicBezTo>
                  <a:cubicBezTo>
                    <a:pt x="14148" y="582"/>
                    <a:pt x="14130" y="581"/>
                    <a:pt x="14114" y="581"/>
                  </a:cubicBezTo>
                  <a:close/>
                  <a:moveTo>
                    <a:pt x="6476" y="832"/>
                  </a:moveTo>
                  <a:cubicBezTo>
                    <a:pt x="6459" y="832"/>
                    <a:pt x="6442" y="833"/>
                    <a:pt x="6424" y="837"/>
                  </a:cubicBezTo>
                  <a:cubicBezTo>
                    <a:pt x="6319" y="900"/>
                    <a:pt x="6235" y="942"/>
                    <a:pt x="6131" y="984"/>
                  </a:cubicBezTo>
                  <a:cubicBezTo>
                    <a:pt x="6047" y="1025"/>
                    <a:pt x="6005" y="1130"/>
                    <a:pt x="6047" y="1214"/>
                  </a:cubicBezTo>
                  <a:cubicBezTo>
                    <a:pt x="6068" y="1276"/>
                    <a:pt x="6131" y="1318"/>
                    <a:pt x="6194" y="1318"/>
                  </a:cubicBezTo>
                  <a:cubicBezTo>
                    <a:pt x="6215" y="1318"/>
                    <a:pt x="6235" y="1297"/>
                    <a:pt x="6256" y="1297"/>
                  </a:cubicBezTo>
                  <a:cubicBezTo>
                    <a:pt x="6361" y="1256"/>
                    <a:pt x="6466" y="1214"/>
                    <a:pt x="6570" y="1151"/>
                  </a:cubicBezTo>
                  <a:cubicBezTo>
                    <a:pt x="6654" y="1130"/>
                    <a:pt x="6696" y="1025"/>
                    <a:pt x="6654" y="942"/>
                  </a:cubicBezTo>
                  <a:cubicBezTo>
                    <a:pt x="6619" y="872"/>
                    <a:pt x="6556" y="832"/>
                    <a:pt x="6476" y="832"/>
                  </a:cubicBezTo>
                  <a:close/>
                  <a:moveTo>
                    <a:pt x="15037" y="967"/>
                  </a:moveTo>
                  <a:cubicBezTo>
                    <a:pt x="14973" y="967"/>
                    <a:pt x="14913" y="1006"/>
                    <a:pt x="14898" y="1067"/>
                  </a:cubicBezTo>
                  <a:cubicBezTo>
                    <a:pt x="14856" y="1151"/>
                    <a:pt x="14877" y="1256"/>
                    <a:pt x="14961" y="1297"/>
                  </a:cubicBezTo>
                  <a:cubicBezTo>
                    <a:pt x="15065" y="1339"/>
                    <a:pt x="15170" y="1381"/>
                    <a:pt x="15274" y="1444"/>
                  </a:cubicBezTo>
                  <a:cubicBezTo>
                    <a:pt x="15295" y="1444"/>
                    <a:pt x="15316" y="1465"/>
                    <a:pt x="15337" y="1465"/>
                  </a:cubicBezTo>
                  <a:cubicBezTo>
                    <a:pt x="15400" y="1465"/>
                    <a:pt x="15463" y="1423"/>
                    <a:pt x="15484" y="1360"/>
                  </a:cubicBezTo>
                  <a:cubicBezTo>
                    <a:pt x="15546" y="1276"/>
                    <a:pt x="15505" y="1172"/>
                    <a:pt x="15421" y="1130"/>
                  </a:cubicBezTo>
                  <a:cubicBezTo>
                    <a:pt x="15316" y="1088"/>
                    <a:pt x="15212" y="1046"/>
                    <a:pt x="15107" y="984"/>
                  </a:cubicBezTo>
                  <a:cubicBezTo>
                    <a:pt x="15085" y="972"/>
                    <a:pt x="15061" y="967"/>
                    <a:pt x="15037" y="967"/>
                  </a:cubicBezTo>
                  <a:close/>
                  <a:moveTo>
                    <a:pt x="5591" y="1276"/>
                  </a:moveTo>
                  <a:cubicBezTo>
                    <a:pt x="5561" y="1276"/>
                    <a:pt x="5531" y="1283"/>
                    <a:pt x="5503" y="1297"/>
                  </a:cubicBezTo>
                  <a:cubicBezTo>
                    <a:pt x="5419" y="1360"/>
                    <a:pt x="5315" y="1402"/>
                    <a:pt x="5210" y="1465"/>
                  </a:cubicBezTo>
                  <a:cubicBezTo>
                    <a:pt x="5127" y="1507"/>
                    <a:pt x="5106" y="1611"/>
                    <a:pt x="5147" y="1695"/>
                  </a:cubicBezTo>
                  <a:cubicBezTo>
                    <a:pt x="5189" y="1758"/>
                    <a:pt x="5231" y="1779"/>
                    <a:pt x="5294" y="1779"/>
                  </a:cubicBezTo>
                  <a:cubicBezTo>
                    <a:pt x="5336" y="1779"/>
                    <a:pt x="5357" y="1779"/>
                    <a:pt x="5378" y="1758"/>
                  </a:cubicBezTo>
                  <a:cubicBezTo>
                    <a:pt x="5482" y="1695"/>
                    <a:pt x="5587" y="1653"/>
                    <a:pt x="5671" y="1590"/>
                  </a:cubicBezTo>
                  <a:cubicBezTo>
                    <a:pt x="5754" y="1548"/>
                    <a:pt x="5775" y="1444"/>
                    <a:pt x="5733" y="1360"/>
                  </a:cubicBezTo>
                  <a:cubicBezTo>
                    <a:pt x="5705" y="1304"/>
                    <a:pt x="5650" y="1276"/>
                    <a:pt x="5591" y="1276"/>
                  </a:cubicBezTo>
                  <a:close/>
                  <a:moveTo>
                    <a:pt x="15940" y="1444"/>
                  </a:moveTo>
                  <a:cubicBezTo>
                    <a:pt x="15881" y="1444"/>
                    <a:pt x="15825" y="1472"/>
                    <a:pt x="15798" y="1528"/>
                  </a:cubicBezTo>
                  <a:cubicBezTo>
                    <a:pt x="15735" y="1611"/>
                    <a:pt x="15777" y="1716"/>
                    <a:pt x="15860" y="1758"/>
                  </a:cubicBezTo>
                  <a:cubicBezTo>
                    <a:pt x="15944" y="1820"/>
                    <a:pt x="16049" y="1883"/>
                    <a:pt x="16132" y="1946"/>
                  </a:cubicBezTo>
                  <a:cubicBezTo>
                    <a:pt x="16153" y="1946"/>
                    <a:pt x="16195" y="1967"/>
                    <a:pt x="16216" y="1967"/>
                  </a:cubicBezTo>
                  <a:cubicBezTo>
                    <a:pt x="16279" y="1967"/>
                    <a:pt x="16342" y="1925"/>
                    <a:pt x="16363" y="1883"/>
                  </a:cubicBezTo>
                  <a:cubicBezTo>
                    <a:pt x="16425" y="1800"/>
                    <a:pt x="16404" y="1695"/>
                    <a:pt x="16321" y="1653"/>
                  </a:cubicBezTo>
                  <a:cubicBezTo>
                    <a:pt x="16216" y="1590"/>
                    <a:pt x="16132" y="1528"/>
                    <a:pt x="16028" y="1465"/>
                  </a:cubicBezTo>
                  <a:cubicBezTo>
                    <a:pt x="16000" y="1451"/>
                    <a:pt x="15970" y="1444"/>
                    <a:pt x="15940" y="1444"/>
                  </a:cubicBezTo>
                  <a:close/>
                  <a:moveTo>
                    <a:pt x="4729" y="1805"/>
                  </a:moveTo>
                  <a:cubicBezTo>
                    <a:pt x="4694" y="1805"/>
                    <a:pt x="4657" y="1817"/>
                    <a:pt x="4624" y="1841"/>
                  </a:cubicBezTo>
                  <a:cubicBezTo>
                    <a:pt x="4541" y="1904"/>
                    <a:pt x="4436" y="1967"/>
                    <a:pt x="4352" y="2030"/>
                  </a:cubicBezTo>
                  <a:cubicBezTo>
                    <a:pt x="4269" y="2092"/>
                    <a:pt x="4269" y="2197"/>
                    <a:pt x="4311" y="2281"/>
                  </a:cubicBezTo>
                  <a:cubicBezTo>
                    <a:pt x="4352" y="2323"/>
                    <a:pt x="4394" y="2344"/>
                    <a:pt x="4457" y="2344"/>
                  </a:cubicBezTo>
                  <a:cubicBezTo>
                    <a:pt x="4478" y="2344"/>
                    <a:pt x="4520" y="2323"/>
                    <a:pt x="4562" y="2302"/>
                  </a:cubicBezTo>
                  <a:cubicBezTo>
                    <a:pt x="4645" y="2239"/>
                    <a:pt x="4729" y="2176"/>
                    <a:pt x="4834" y="2113"/>
                  </a:cubicBezTo>
                  <a:cubicBezTo>
                    <a:pt x="4896" y="2072"/>
                    <a:pt x="4917" y="1967"/>
                    <a:pt x="4875" y="1883"/>
                  </a:cubicBezTo>
                  <a:cubicBezTo>
                    <a:pt x="4837" y="1833"/>
                    <a:pt x="4784" y="1805"/>
                    <a:pt x="4729" y="1805"/>
                  </a:cubicBezTo>
                  <a:close/>
                  <a:moveTo>
                    <a:pt x="16776" y="2013"/>
                  </a:moveTo>
                  <a:cubicBezTo>
                    <a:pt x="16725" y="2013"/>
                    <a:pt x="16680" y="2035"/>
                    <a:pt x="16655" y="2072"/>
                  </a:cubicBezTo>
                  <a:cubicBezTo>
                    <a:pt x="16593" y="2155"/>
                    <a:pt x="16614" y="2260"/>
                    <a:pt x="16676" y="2323"/>
                  </a:cubicBezTo>
                  <a:cubicBezTo>
                    <a:pt x="16781" y="2385"/>
                    <a:pt x="16865" y="2448"/>
                    <a:pt x="16948" y="2511"/>
                  </a:cubicBezTo>
                  <a:cubicBezTo>
                    <a:pt x="16990" y="2532"/>
                    <a:pt x="17011" y="2553"/>
                    <a:pt x="17053" y="2553"/>
                  </a:cubicBezTo>
                  <a:cubicBezTo>
                    <a:pt x="17095" y="2553"/>
                    <a:pt x="17158" y="2532"/>
                    <a:pt x="17179" y="2490"/>
                  </a:cubicBezTo>
                  <a:cubicBezTo>
                    <a:pt x="17241" y="2406"/>
                    <a:pt x="17241" y="2302"/>
                    <a:pt x="17158" y="2239"/>
                  </a:cubicBezTo>
                  <a:cubicBezTo>
                    <a:pt x="17074" y="2176"/>
                    <a:pt x="16969" y="2113"/>
                    <a:pt x="16886" y="2051"/>
                  </a:cubicBezTo>
                  <a:cubicBezTo>
                    <a:pt x="16851" y="2024"/>
                    <a:pt x="16812" y="2013"/>
                    <a:pt x="16776" y="2013"/>
                  </a:cubicBezTo>
                  <a:close/>
                  <a:moveTo>
                    <a:pt x="3922" y="2424"/>
                  </a:moveTo>
                  <a:cubicBezTo>
                    <a:pt x="3880" y="2424"/>
                    <a:pt x="3837" y="2440"/>
                    <a:pt x="3808" y="2469"/>
                  </a:cubicBezTo>
                  <a:cubicBezTo>
                    <a:pt x="3725" y="2532"/>
                    <a:pt x="3641" y="2616"/>
                    <a:pt x="3557" y="2678"/>
                  </a:cubicBezTo>
                  <a:cubicBezTo>
                    <a:pt x="3474" y="2741"/>
                    <a:pt x="3474" y="2846"/>
                    <a:pt x="3536" y="2929"/>
                  </a:cubicBezTo>
                  <a:cubicBezTo>
                    <a:pt x="3578" y="2971"/>
                    <a:pt x="3620" y="2971"/>
                    <a:pt x="3662" y="2971"/>
                  </a:cubicBezTo>
                  <a:cubicBezTo>
                    <a:pt x="3704" y="2971"/>
                    <a:pt x="3746" y="2971"/>
                    <a:pt x="3767" y="2929"/>
                  </a:cubicBezTo>
                  <a:cubicBezTo>
                    <a:pt x="3850" y="2867"/>
                    <a:pt x="3934" y="2783"/>
                    <a:pt x="4018" y="2720"/>
                  </a:cubicBezTo>
                  <a:cubicBezTo>
                    <a:pt x="4101" y="2657"/>
                    <a:pt x="4101" y="2553"/>
                    <a:pt x="4039" y="2490"/>
                  </a:cubicBezTo>
                  <a:cubicBezTo>
                    <a:pt x="4016" y="2445"/>
                    <a:pt x="3970" y="2424"/>
                    <a:pt x="3922" y="2424"/>
                  </a:cubicBezTo>
                  <a:close/>
                  <a:moveTo>
                    <a:pt x="17566" y="2652"/>
                  </a:moveTo>
                  <a:cubicBezTo>
                    <a:pt x="17524" y="2652"/>
                    <a:pt x="17482" y="2668"/>
                    <a:pt x="17451" y="2699"/>
                  </a:cubicBezTo>
                  <a:cubicBezTo>
                    <a:pt x="17388" y="2783"/>
                    <a:pt x="17388" y="2888"/>
                    <a:pt x="17451" y="2950"/>
                  </a:cubicBezTo>
                  <a:cubicBezTo>
                    <a:pt x="17534" y="3013"/>
                    <a:pt x="17618" y="3097"/>
                    <a:pt x="17702" y="3160"/>
                  </a:cubicBezTo>
                  <a:cubicBezTo>
                    <a:pt x="17743" y="3201"/>
                    <a:pt x="17785" y="3222"/>
                    <a:pt x="17827" y="3222"/>
                  </a:cubicBezTo>
                  <a:cubicBezTo>
                    <a:pt x="17869" y="3222"/>
                    <a:pt x="17911" y="3201"/>
                    <a:pt x="17953" y="3160"/>
                  </a:cubicBezTo>
                  <a:cubicBezTo>
                    <a:pt x="18015" y="3097"/>
                    <a:pt x="18015" y="2992"/>
                    <a:pt x="17932" y="2929"/>
                  </a:cubicBezTo>
                  <a:cubicBezTo>
                    <a:pt x="17848" y="2846"/>
                    <a:pt x="17764" y="2762"/>
                    <a:pt x="17681" y="2699"/>
                  </a:cubicBezTo>
                  <a:cubicBezTo>
                    <a:pt x="17649" y="2668"/>
                    <a:pt x="17607" y="2652"/>
                    <a:pt x="17566" y="2652"/>
                  </a:cubicBezTo>
                  <a:close/>
                  <a:moveTo>
                    <a:pt x="3170" y="3112"/>
                  </a:moveTo>
                  <a:cubicBezTo>
                    <a:pt x="3128" y="3112"/>
                    <a:pt x="3086" y="3128"/>
                    <a:pt x="3055" y="3160"/>
                  </a:cubicBezTo>
                  <a:cubicBezTo>
                    <a:pt x="2971" y="3243"/>
                    <a:pt x="2888" y="3327"/>
                    <a:pt x="2825" y="3411"/>
                  </a:cubicBezTo>
                  <a:cubicBezTo>
                    <a:pt x="2762" y="3473"/>
                    <a:pt x="2762" y="3578"/>
                    <a:pt x="2825" y="3641"/>
                  </a:cubicBezTo>
                  <a:cubicBezTo>
                    <a:pt x="2867" y="3683"/>
                    <a:pt x="2909" y="3683"/>
                    <a:pt x="2950" y="3683"/>
                  </a:cubicBezTo>
                  <a:cubicBezTo>
                    <a:pt x="2992" y="3683"/>
                    <a:pt x="3034" y="3683"/>
                    <a:pt x="3055" y="3641"/>
                  </a:cubicBezTo>
                  <a:cubicBezTo>
                    <a:pt x="3139" y="3557"/>
                    <a:pt x="3222" y="3473"/>
                    <a:pt x="3285" y="3390"/>
                  </a:cubicBezTo>
                  <a:cubicBezTo>
                    <a:pt x="3369" y="3327"/>
                    <a:pt x="3369" y="3222"/>
                    <a:pt x="3285" y="3160"/>
                  </a:cubicBezTo>
                  <a:cubicBezTo>
                    <a:pt x="3254" y="3128"/>
                    <a:pt x="3212" y="3112"/>
                    <a:pt x="3170" y="3112"/>
                  </a:cubicBezTo>
                  <a:close/>
                  <a:moveTo>
                    <a:pt x="18298" y="3364"/>
                  </a:moveTo>
                  <a:cubicBezTo>
                    <a:pt x="18256" y="3364"/>
                    <a:pt x="18214" y="3379"/>
                    <a:pt x="18183" y="3411"/>
                  </a:cubicBezTo>
                  <a:cubicBezTo>
                    <a:pt x="18120" y="3473"/>
                    <a:pt x="18099" y="3578"/>
                    <a:pt x="18162" y="3641"/>
                  </a:cubicBezTo>
                  <a:cubicBezTo>
                    <a:pt x="18246" y="3725"/>
                    <a:pt x="18329" y="3808"/>
                    <a:pt x="18392" y="3892"/>
                  </a:cubicBezTo>
                  <a:cubicBezTo>
                    <a:pt x="18434" y="3934"/>
                    <a:pt x="18476" y="3955"/>
                    <a:pt x="18518" y="3955"/>
                  </a:cubicBezTo>
                  <a:cubicBezTo>
                    <a:pt x="18559" y="3955"/>
                    <a:pt x="18601" y="3934"/>
                    <a:pt x="18643" y="3913"/>
                  </a:cubicBezTo>
                  <a:cubicBezTo>
                    <a:pt x="18706" y="3850"/>
                    <a:pt x="18706" y="3745"/>
                    <a:pt x="18643" y="3662"/>
                  </a:cubicBezTo>
                  <a:cubicBezTo>
                    <a:pt x="18580" y="3578"/>
                    <a:pt x="18497" y="3494"/>
                    <a:pt x="18413" y="3411"/>
                  </a:cubicBezTo>
                  <a:cubicBezTo>
                    <a:pt x="18382" y="3379"/>
                    <a:pt x="18340" y="3364"/>
                    <a:pt x="18298" y="3364"/>
                  </a:cubicBezTo>
                  <a:close/>
                  <a:moveTo>
                    <a:pt x="2489" y="3868"/>
                  </a:moveTo>
                  <a:cubicBezTo>
                    <a:pt x="2444" y="3868"/>
                    <a:pt x="2398" y="3889"/>
                    <a:pt x="2365" y="3934"/>
                  </a:cubicBezTo>
                  <a:cubicBezTo>
                    <a:pt x="2302" y="4017"/>
                    <a:pt x="2218" y="4101"/>
                    <a:pt x="2155" y="4206"/>
                  </a:cubicBezTo>
                  <a:cubicBezTo>
                    <a:pt x="2093" y="4269"/>
                    <a:pt x="2114" y="4373"/>
                    <a:pt x="2197" y="4436"/>
                  </a:cubicBezTo>
                  <a:cubicBezTo>
                    <a:pt x="2218" y="4457"/>
                    <a:pt x="2260" y="4478"/>
                    <a:pt x="2281" y="4478"/>
                  </a:cubicBezTo>
                  <a:cubicBezTo>
                    <a:pt x="2344" y="4478"/>
                    <a:pt x="2386" y="4457"/>
                    <a:pt x="2427" y="4394"/>
                  </a:cubicBezTo>
                  <a:cubicBezTo>
                    <a:pt x="2490" y="4310"/>
                    <a:pt x="2553" y="4227"/>
                    <a:pt x="2637" y="4143"/>
                  </a:cubicBezTo>
                  <a:cubicBezTo>
                    <a:pt x="2678" y="4059"/>
                    <a:pt x="2678" y="3955"/>
                    <a:pt x="2595" y="3913"/>
                  </a:cubicBezTo>
                  <a:cubicBezTo>
                    <a:pt x="2566" y="3884"/>
                    <a:pt x="2528" y="3868"/>
                    <a:pt x="2489" y="3868"/>
                  </a:cubicBezTo>
                  <a:close/>
                  <a:moveTo>
                    <a:pt x="18946" y="4136"/>
                  </a:moveTo>
                  <a:cubicBezTo>
                    <a:pt x="18912" y="4136"/>
                    <a:pt x="18878" y="4147"/>
                    <a:pt x="18852" y="4164"/>
                  </a:cubicBezTo>
                  <a:cubicBezTo>
                    <a:pt x="18769" y="4227"/>
                    <a:pt x="18748" y="4331"/>
                    <a:pt x="18811" y="4415"/>
                  </a:cubicBezTo>
                  <a:cubicBezTo>
                    <a:pt x="18873" y="4499"/>
                    <a:pt x="18936" y="4582"/>
                    <a:pt x="18999" y="4666"/>
                  </a:cubicBezTo>
                  <a:cubicBezTo>
                    <a:pt x="19041" y="4729"/>
                    <a:pt x="19104" y="4750"/>
                    <a:pt x="19145" y="4750"/>
                  </a:cubicBezTo>
                  <a:cubicBezTo>
                    <a:pt x="19187" y="4750"/>
                    <a:pt x="19208" y="4729"/>
                    <a:pt x="19250" y="4708"/>
                  </a:cubicBezTo>
                  <a:cubicBezTo>
                    <a:pt x="19334" y="4666"/>
                    <a:pt x="19334" y="4561"/>
                    <a:pt x="19292" y="4478"/>
                  </a:cubicBezTo>
                  <a:cubicBezTo>
                    <a:pt x="19229" y="4394"/>
                    <a:pt x="19145" y="4289"/>
                    <a:pt x="19083" y="4206"/>
                  </a:cubicBezTo>
                  <a:cubicBezTo>
                    <a:pt x="19046" y="4157"/>
                    <a:pt x="18995" y="4136"/>
                    <a:pt x="18946" y="4136"/>
                  </a:cubicBezTo>
                  <a:close/>
                  <a:moveTo>
                    <a:pt x="1895" y="4686"/>
                  </a:moveTo>
                  <a:cubicBezTo>
                    <a:pt x="1838" y="4686"/>
                    <a:pt x="1785" y="4709"/>
                    <a:pt x="1758" y="4750"/>
                  </a:cubicBezTo>
                  <a:cubicBezTo>
                    <a:pt x="1695" y="4854"/>
                    <a:pt x="1632" y="4959"/>
                    <a:pt x="1570" y="5043"/>
                  </a:cubicBezTo>
                  <a:cubicBezTo>
                    <a:pt x="1528" y="5126"/>
                    <a:pt x="1549" y="5231"/>
                    <a:pt x="1632" y="5273"/>
                  </a:cubicBezTo>
                  <a:cubicBezTo>
                    <a:pt x="1653" y="5294"/>
                    <a:pt x="1674" y="5315"/>
                    <a:pt x="1716" y="5315"/>
                  </a:cubicBezTo>
                  <a:cubicBezTo>
                    <a:pt x="1779" y="5315"/>
                    <a:pt x="1821" y="5273"/>
                    <a:pt x="1862" y="5231"/>
                  </a:cubicBezTo>
                  <a:cubicBezTo>
                    <a:pt x="1925" y="5126"/>
                    <a:pt x="1988" y="5043"/>
                    <a:pt x="2030" y="4938"/>
                  </a:cubicBezTo>
                  <a:cubicBezTo>
                    <a:pt x="2093" y="4875"/>
                    <a:pt x="2072" y="4771"/>
                    <a:pt x="1988" y="4708"/>
                  </a:cubicBezTo>
                  <a:cubicBezTo>
                    <a:pt x="1958" y="4693"/>
                    <a:pt x="1926" y="4686"/>
                    <a:pt x="1895" y="4686"/>
                  </a:cubicBezTo>
                  <a:close/>
                  <a:moveTo>
                    <a:pt x="19517" y="4979"/>
                  </a:moveTo>
                  <a:cubicBezTo>
                    <a:pt x="19488" y="4979"/>
                    <a:pt x="19461" y="4986"/>
                    <a:pt x="19438" y="5001"/>
                  </a:cubicBezTo>
                  <a:cubicBezTo>
                    <a:pt x="19355" y="5043"/>
                    <a:pt x="19334" y="5147"/>
                    <a:pt x="19376" y="5231"/>
                  </a:cubicBezTo>
                  <a:cubicBezTo>
                    <a:pt x="19438" y="5315"/>
                    <a:pt x="19480" y="5419"/>
                    <a:pt x="19543" y="5524"/>
                  </a:cubicBezTo>
                  <a:cubicBezTo>
                    <a:pt x="19585" y="5566"/>
                    <a:pt x="19627" y="5608"/>
                    <a:pt x="19689" y="5608"/>
                  </a:cubicBezTo>
                  <a:cubicBezTo>
                    <a:pt x="19710" y="5608"/>
                    <a:pt x="19752" y="5587"/>
                    <a:pt x="19773" y="5587"/>
                  </a:cubicBezTo>
                  <a:cubicBezTo>
                    <a:pt x="19857" y="5524"/>
                    <a:pt x="19878" y="5419"/>
                    <a:pt x="19836" y="5357"/>
                  </a:cubicBezTo>
                  <a:cubicBezTo>
                    <a:pt x="19773" y="5252"/>
                    <a:pt x="19731" y="5147"/>
                    <a:pt x="19668" y="5043"/>
                  </a:cubicBezTo>
                  <a:cubicBezTo>
                    <a:pt x="19628" y="5002"/>
                    <a:pt x="19570" y="4979"/>
                    <a:pt x="19517" y="4979"/>
                  </a:cubicBezTo>
                  <a:close/>
                  <a:moveTo>
                    <a:pt x="1395" y="5549"/>
                  </a:moveTo>
                  <a:cubicBezTo>
                    <a:pt x="1330" y="5549"/>
                    <a:pt x="1265" y="5588"/>
                    <a:pt x="1235" y="5649"/>
                  </a:cubicBezTo>
                  <a:cubicBezTo>
                    <a:pt x="1172" y="5754"/>
                    <a:pt x="1130" y="5859"/>
                    <a:pt x="1067" y="5963"/>
                  </a:cubicBezTo>
                  <a:cubicBezTo>
                    <a:pt x="1026" y="6047"/>
                    <a:pt x="1067" y="6131"/>
                    <a:pt x="1151" y="6173"/>
                  </a:cubicBezTo>
                  <a:cubicBezTo>
                    <a:pt x="1172" y="6193"/>
                    <a:pt x="1193" y="6193"/>
                    <a:pt x="1235" y="6193"/>
                  </a:cubicBezTo>
                  <a:cubicBezTo>
                    <a:pt x="1298" y="6193"/>
                    <a:pt x="1339" y="6173"/>
                    <a:pt x="1381" y="6110"/>
                  </a:cubicBezTo>
                  <a:cubicBezTo>
                    <a:pt x="1423" y="6005"/>
                    <a:pt x="1486" y="5901"/>
                    <a:pt x="1528" y="5796"/>
                  </a:cubicBezTo>
                  <a:cubicBezTo>
                    <a:pt x="1570" y="5712"/>
                    <a:pt x="1549" y="5629"/>
                    <a:pt x="1465" y="5566"/>
                  </a:cubicBezTo>
                  <a:cubicBezTo>
                    <a:pt x="1442" y="5555"/>
                    <a:pt x="1419" y="5549"/>
                    <a:pt x="1395" y="5549"/>
                  </a:cubicBezTo>
                  <a:close/>
                  <a:moveTo>
                    <a:pt x="20010" y="5863"/>
                  </a:moveTo>
                  <a:cubicBezTo>
                    <a:pt x="19987" y="5863"/>
                    <a:pt x="19963" y="5868"/>
                    <a:pt x="19940" y="5880"/>
                  </a:cubicBezTo>
                  <a:cubicBezTo>
                    <a:pt x="19857" y="5921"/>
                    <a:pt x="19815" y="6026"/>
                    <a:pt x="19857" y="6110"/>
                  </a:cubicBezTo>
                  <a:cubicBezTo>
                    <a:pt x="19899" y="6193"/>
                    <a:pt x="19961" y="6298"/>
                    <a:pt x="20003" y="6403"/>
                  </a:cubicBezTo>
                  <a:cubicBezTo>
                    <a:pt x="20024" y="6466"/>
                    <a:pt x="20087" y="6507"/>
                    <a:pt x="20150" y="6507"/>
                  </a:cubicBezTo>
                  <a:cubicBezTo>
                    <a:pt x="20171" y="6507"/>
                    <a:pt x="20192" y="6507"/>
                    <a:pt x="20212" y="6486"/>
                  </a:cubicBezTo>
                  <a:cubicBezTo>
                    <a:pt x="20296" y="6445"/>
                    <a:pt x="20338" y="6361"/>
                    <a:pt x="20296" y="6277"/>
                  </a:cubicBezTo>
                  <a:cubicBezTo>
                    <a:pt x="20254" y="6173"/>
                    <a:pt x="20212" y="6068"/>
                    <a:pt x="20150" y="5963"/>
                  </a:cubicBezTo>
                  <a:cubicBezTo>
                    <a:pt x="20134" y="5902"/>
                    <a:pt x="20074" y="5863"/>
                    <a:pt x="20010" y="5863"/>
                  </a:cubicBezTo>
                  <a:close/>
                  <a:moveTo>
                    <a:pt x="962" y="6481"/>
                  </a:moveTo>
                  <a:cubicBezTo>
                    <a:pt x="893" y="6481"/>
                    <a:pt x="830" y="6522"/>
                    <a:pt x="795" y="6591"/>
                  </a:cubicBezTo>
                  <a:cubicBezTo>
                    <a:pt x="754" y="6696"/>
                    <a:pt x="712" y="6800"/>
                    <a:pt x="670" y="6905"/>
                  </a:cubicBezTo>
                  <a:cubicBezTo>
                    <a:pt x="628" y="6989"/>
                    <a:pt x="670" y="7093"/>
                    <a:pt x="774" y="7114"/>
                  </a:cubicBezTo>
                  <a:cubicBezTo>
                    <a:pt x="795" y="7135"/>
                    <a:pt x="795" y="7135"/>
                    <a:pt x="816" y="7135"/>
                  </a:cubicBezTo>
                  <a:cubicBezTo>
                    <a:pt x="900" y="7135"/>
                    <a:pt x="963" y="7093"/>
                    <a:pt x="984" y="7030"/>
                  </a:cubicBezTo>
                  <a:cubicBezTo>
                    <a:pt x="1026" y="6926"/>
                    <a:pt x="1067" y="6821"/>
                    <a:pt x="1109" y="6717"/>
                  </a:cubicBezTo>
                  <a:cubicBezTo>
                    <a:pt x="1130" y="6633"/>
                    <a:pt x="1109" y="6528"/>
                    <a:pt x="1005" y="6486"/>
                  </a:cubicBezTo>
                  <a:cubicBezTo>
                    <a:pt x="990" y="6483"/>
                    <a:pt x="976" y="6481"/>
                    <a:pt x="962" y="6481"/>
                  </a:cubicBezTo>
                  <a:close/>
                  <a:moveTo>
                    <a:pt x="20390" y="6795"/>
                  </a:moveTo>
                  <a:cubicBezTo>
                    <a:pt x="20373" y="6795"/>
                    <a:pt x="20356" y="6797"/>
                    <a:pt x="20338" y="6800"/>
                  </a:cubicBezTo>
                  <a:cubicBezTo>
                    <a:pt x="20254" y="6842"/>
                    <a:pt x="20212" y="6926"/>
                    <a:pt x="20254" y="7010"/>
                  </a:cubicBezTo>
                  <a:cubicBezTo>
                    <a:pt x="20296" y="7114"/>
                    <a:pt x="20317" y="7219"/>
                    <a:pt x="20359" y="7323"/>
                  </a:cubicBezTo>
                  <a:cubicBezTo>
                    <a:pt x="20380" y="7407"/>
                    <a:pt x="20443" y="7449"/>
                    <a:pt x="20526" y="7449"/>
                  </a:cubicBezTo>
                  <a:lnTo>
                    <a:pt x="20568" y="7449"/>
                  </a:lnTo>
                  <a:cubicBezTo>
                    <a:pt x="20652" y="7407"/>
                    <a:pt x="20715" y="7323"/>
                    <a:pt x="20673" y="7219"/>
                  </a:cubicBezTo>
                  <a:cubicBezTo>
                    <a:pt x="20652" y="7114"/>
                    <a:pt x="20610" y="7010"/>
                    <a:pt x="20568" y="6905"/>
                  </a:cubicBezTo>
                  <a:cubicBezTo>
                    <a:pt x="20533" y="6836"/>
                    <a:pt x="20470" y="6795"/>
                    <a:pt x="20390" y="6795"/>
                  </a:cubicBezTo>
                  <a:close/>
                  <a:moveTo>
                    <a:pt x="604" y="7436"/>
                  </a:moveTo>
                  <a:cubicBezTo>
                    <a:pt x="532" y="7436"/>
                    <a:pt x="477" y="7488"/>
                    <a:pt x="461" y="7554"/>
                  </a:cubicBezTo>
                  <a:cubicBezTo>
                    <a:pt x="419" y="7658"/>
                    <a:pt x="377" y="7784"/>
                    <a:pt x="356" y="7888"/>
                  </a:cubicBezTo>
                  <a:cubicBezTo>
                    <a:pt x="335" y="7972"/>
                    <a:pt x="377" y="8077"/>
                    <a:pt x="481" y="8098"/>
                  </a:cubicBezTo>
                  <a:lnTo>
                    <a:pt x="523" y="8098"/>
                  </a:lnTo>
                  <a:cubicBezTo>
                    <a:pt x="586" y="8098"/>
                    <a:pt x="670" y="8056"/>
                    <a:pt x="691" y="7972"/>
                  </a:cubicBezTo>
                  <a:cubicBezTo>
                    <a:pt x="712" y="7867"/>
                    <a:pt x="733" y="7763"/>
                    <a:pt x="774" y="7658"/>
                  </a:cubicBezTo>
                  <a:cubicBezTo>
                    <a:pt x="795" y="7574"/>
                    <a:pt x="754" y="7470"/>
                    <a:pt x="670" y="7449"/>
                  </a:cubicBezTo>
                  <a:cubicBezTo>
                    <a:pt x="647" y="7440"/>
                    <a:pt x="625" y="7436"/>
                    <a:pt x="604" y="7436"/>
                  </a:cubicBezTo>
                  <a:close/>
                  <a:moveTo>
                    <a:pt x="20716" y="7758"/>
                  </a:moveTo>
                  <a:cubicBezTo>
                    <a:pt x="20701" y="7758"/>
                    <a:pt x="20687" y="7759"/>
                    <a:pt x="20673" y="7763"/>
                  </a:cubicBezTo>
                  <a:cubicBezTo>
                    <a:pt x="20589" y="7784"/>
                    <a:pt x="20526" y="7888"/>
                    <a:pt x="20547" y="7972"/>
                  </a:cubicBezTo>
                  <a:cubicBezTo>
                    <a:pt x="20568" y="8077"/>
                    <a:pt x="20610" y="8181"/>
                    <a:pt x="20631" y="8286"/>
                  </a:cubicBezTo>
                  <a:cubicBezTo>
                    <a:pt x="20652" y="8370"/>
                    <a:pt x="20715" y="8432"/>
                    <a:pt x="20798" y="8432"/>
                  </a:cubicBezTo>
                  <a:cubicBezTo>
                    <a:pt x="20798" y="8432"/>
                    <a:pt x="20819" y="8432"/>
                    <a:pt x="20840" y="8411"/>
                  </a:cubicBezTo>
                  <a:cubicBezTo>
                    <a:pt x="20924" y="8411"/>
                    <a:pt x="20987" y="8307"/>
                    <a:pt x="20966" y="8223"/>
                  </a:cubicBezTo>
                  <a:cubicBezTo>
                    <a:pt x="20945" y="8098"/>
                    <a:pt x="20903" y="7993"/>
                    <a:pt x="20882" y="7888"/>
                  </a:cubicBezTo>
                  <a:cubicBezTo>
                    <a:pt x="20865" y="7801"/>
                    <a:pt x="20789" y="7758"/>
                    <a:pt x="20716" y="7758"/>
                  </a:cubicBezTo>
                  <a:close/>
                  <a:moveTo>
                    <a:pt x="365" y="8428"/>
                  </a:moveTo>
                  <a:cubicBezTo>
                    <a:pt x="293" y="8428"/>
                    <a:pt x="228" y="8485"/>
                    <a:pt x="209" y="8558"/>
                  </a:cubicBezTo>
                  <a:cubicBezTo>
                    <a:pt x="189" y="8662"/>
                    <a:pt x="168" y="8788"/>
                    <a:pt x="147" y="8893"/>
                  </a:cubicBezTo>
                  <a:cubicBezTo>
                    <a:pt x="126" y="8976"/>
                    <a:pt x="189" y="9081"/>
                    <a:pt x="272" y="9081"/>
                  </a:cubicBezTo>
                  <a:lnTo>
                    <a:pt x="314" y="9081"/>
                  </a:lnTo>
                  <a:cubicBezTo>
                    <a:pt x="398" y="9081"/>
                    <a:pt x="461" y="9039"/>
                    <a:pt x="481" y="8955"/>
                  </a:cubicBezTo>
                  <a:cubicBezTo>
                    <a:pt x="502" y="8851"/>
                    <a:pt x="523" y="8725"/>
                    <a:pt x="544" y="8621"/>
                  </a:cubicBezTo>
                  <a:cubicBezTo>
                    <a:pt x="544" y="8537"/>
                    <a:pt x="502" y="8453"/>
                    <a:pt x="398" y="8432"/>
                  </a:cubicBezTo>
                  <a:cubicBezTo>
                    <a:pt x="387" y="8430"/>
                    <a:pt x="376" y="8428"/>
                    <a:pt x="365" y="8428"/>
                  </a:cubicBezTo>
                  <a:close/>
                  <a:moveTo>
                    <a:pt x="20903" y="8746"/>
                  </a:moveTo>
                  <a:cubicBezTo>
                    <a:pt x="20798" y="8767"/>
                    <a:pt x="20756" y="8851"/>
                    <a:pt x="20756" y="8955"/>
                  </a:cubicBezTo>
                  <a:cubicBezTo>
                    <a:pt x="20777" y="9060"/>
                    <a:pt x="20798" y="9165"/>
                    <a:pt x="20798" y="9269"/>
                  </a:cubicBezTo>
                  <a:cubicBezTo>
                    <a:pt x="20819" y="9353"/>
                    <a:pt x="20882" y="9416"/>
                    <a:pt x="20966" y="9416"/>
                  </a:cubicBezTo>
                  <a:lnTo>
                    <a:pt x="21008" y="9416"/>
                  </a:lnTo>
                  <a:cubicBezTo>
                    <a:pt x="21091" y="9416"/>
                    <a:pt x="21154" y="9332"/>
                    <a:pt x="21133" y="9227"/>
                  </a:cubicBezTo>
                  <a:cubicBezTo>
                    <a:pt x="21133" y="9123"/>
                    <a:pt x="21112" y="8997"/>
                    <a:pt x="21091" y="8893"/>
                  </a:cubicBezTo>
                  <a:cubicBezTo>
                    <a:pt x="21070" y="8809"/>
                    <a:pt x="20987" y="8746"/>
                    <a:pt x="20903" y="8746"/>
                  </a:cubicBezTo>
                  <a:close/>
                  <a:moveTo>
                    <a:pt x="230" y="9416"/>
                  </a:moveTo>
                  <a:cubicBezTo>
                    <a:pt x="147" y="9416"/>
                    <a:pt x="63" y="9479"/>
                    <a:pt x="63" y="9583"/>
                  </a:cubicBezTo>
                  <a:cubicBezTo>
                    <a:pt x="42" y="9688"/>
                    <a:pt x="42" y="9813"/>
                    <a:pt x="21" y="9918"/>
                  </a:cubicBezTo>
                  <a:cubicBezTo>
                    <a:pt x="21" y="10023"/>
                    <a:pt x="84" y="10085"/>
                    <a:pt x="189" y="10106"/>
                  </a:cubicBezTo>
                  <a:cubicBezTo>
                    <a:pt x="293" y="10106"/>
                    <a:pt x="356" y="10023"/>
                    <a:pt x="356" y="9939"/>
                  </a:cubicBezTo>
                  <a:cubicBezTo>
                    <a:pt x="377" y="9834"/>
                    <a:pt x="377" y="9709"/>
                    <a:pt x="398" y="9604"/>
                  </a:cubicBezTo>
                  <a:cubicBezTo>
                    <a:pt x="398" y="9520"/>
                    <a:pt x="335" y="9437"/>
                    <a:pt x="230" y="9416"/>
                  </a:cubicBezTo>
                  <a:close/>
                  <a:moveTo>
                    <a:pt x="21028" y="9751"/>
                  </a:moveTo>
                  <a:cubicBezTo>
                    <a:pt x="20945" y="9771"/>
                    <a:pt x="20861" y="9834"/>
                    <a:pt x="20882" y="9939"/>
                  </a:cubicBezTo>
                  <a:cubicBezTo>
                    <a:pt x="20882" y="10043"/>
                    <a:pt x="20882" y="10148"/>
                    <a:pt x="20882" y="10274"/>
                  </a:cubicBezTo>
                  <a:cubicBezTo>
                    <a:pt x="20882" y="10357"/>
                    <a:pt x="20966" y="10441"/>
                    <a:pt x="21049" y="10441"/>
                  </a:cubicBezTo>
                  <a:cubicBezTo>
                    <a:pt x="21049" y="10441"/>
                    <a:pt x="21049" y="10441"/>
                    <a:pt x="21070" y="10420"/>
                  </a:cubicBezTo>
                  <a:cubicBezTo>
                    <a:pt x="21154" y="10420"/>
                    <a:pt x="21238" y="10357"/>
                    <a:pt x="21217" y="10253"/>
                  </a:cubicBezTo>
                  <a:cubicBezTo>
                    <a:pt x="21217" y="10148"/>
                    <a:pt x="21217" y="10023"/>
                    <a:pt x="21217" y="9918"/>
                  </a:cubicBezTo>
                  <a:cubicBezTo>
                    <a:pt x="21196" y="9813"/>
                    <a:pt x="21112" y="9751"/>
                    <a:pt x="21028" y="9751"/>
                  </a:cubicBezTo>
                  <a:close/>
                  <a:moveTo>
                    <a:pt x="168" y="10441"/>
                  </a:moveTo>
                  <a:cubicBezTo>
                    <a:pt x="84" y="10441"/>
                    <a:pt x="0" y="10504"/>
                    <a:pt x="0" y="10608"/>
                  </a:cubicBezTo>
                  <a:cubicBezTo>
                    <a:pt x="0" y="10713"/>
                    <a:pt x="0" y="10839"/>
                    <a:pt x="0" y="10943"/>
                  </a:cubicBezTo>
                  <a:cubicBezTo>
                    <a:pt x="21" y="11048"/>
                    <a:pt x="84" y="11111"/>
                    <a:pt x="189" y="11111"/>
                  </a:cubicBezTo>
                  <a:cubicBezTo>
                    <a:pt x="272" y="11111"/>
                    <a:pt x="356" y="11027"/>
                    <a:pt x="356" y="10943"/>
                  </a:cubicBezTo>
                  <a:cubicBezTo>
                    <a:pt x="356" y="10818"/>
                    <a:pt x="335" y="10713"/>
                    <a:pt x="335" y="10608"/>
                  </a:cubicBezTo>
                  <a:cubicBezTo>
                    <a:pt x="335" y="10504"/>
                    <a:pt x="272" y="10441"/>
                    <a:pt x="168" y="10441"/>
                  </a:cubicBezTo>
                  <a:close/>
                  <a:moveTo>
                    <a:pt x="21070" y="10441"/>
                  </a:moveTo>
                  <a:cubicBezTo>
                    <a:pt x="20966" y="10441"/>
                    <a:pt x="20882" y="10504"/>
                    <a:pt x="20882" y="10608"/>
                  </a:cubicBezTo>
                  <a:cubicBezTo>
                    <a:pt x="20882" y="10713"/>
                    <a:pt x="20882" y="10818"/>
                    <a:pt x="20882" y="10943"/>
                  </a:cubicBezTo>
                  <a:cubicBezTo>
                    <a:pt x="20882" y="11027"/>
                    <a:pt x="20966" y="11111"/>
                    <a:pt x="21049" y="11111"/>
                  </a:cubicBezTo>
                  <a:cubicBezTo>
                    <a:pt x="21154" y="11111"/>
                    <a:pt x="21217" y="11048"/>
                    <a:pt x="21217" y="10943"/>
                  </a:cubicBezTo>
                  <a:cubicBezTo>
                    <a:pt x="21238" y="10839"/>
                    <a:pt x="21238" y="10713"/>
                    <a:pt x="21238" y="10608"/>
                  </a:cubicBezTo>
                  <a:cubicBezTo>
                    <a:pt x="21238" y="10504"/>
                    <a:pt x="21154" y="10441"/>
                    <a:pt x="21070" y="10441"/>
                  </a:cubicBezTo>
                  <a:close/>
                  <a:moveTo>
                    <a:pt x="209" y="11445"/>
                  </a:moveTo>
                  <a:cubicBezTo>
                    <a:pt x="105" y="11466"/>
                    <a:pt x="42" y="11550"/>
                    <a:pt x="63" y="11634"/>
                  </a:cubicBezTo>
                  <a:cubicBezTo>
                    <a:pt x="63" y="11759"/>
                    <a:pt x="84" y="11864"/>
                    <a:pt x="84" y="11968"/>
                  </a:cubicBezTo>
                  <a:cubicBezTo>
                    <a:pt x="105" y="12052"/>
                    <a:pt x="168" y="12115"/>
                    <a:pt x="251" y="12115"/>
                  </a:cubicBezTo>
                  <a:lnTo>
                    <a:pt x="272" y="12115"/>
                  </a:lnTo>
                  <a:cubicBezTo>
                    <a:pt x="377" y="12115"/>
                    <a:pt x="440" y="12031"/>
                    <a:pt x="419" y="11927"/>
                  </a:cubicBezTo>
                  <a:cubicBezTo>
                    <a:pt x="419" y="11822"/>
                    <a:pt x="398" y="11717"/>
                    <a:pt x="398" y="11592"/>
                  </a:cubicBezTo>
                  <a:cubicBezTo>
                    <a:pt x="377" y="11508"/>
                    <a:pt x="293" y="11445"/>
                    <a:pt x="209" y="11445"/>
                  </a:cubicBezTo>
                  <a:close/>
                  <a:moveTo>
                    <a:pt x="21028" y="11445"/>
                  </a:moveTo>
                  <a:cubicBezTo>
                    <a:pt x="20945" y="11445"/>
                    <a:pt x="20861" y="11508"/>
                    <a:pt x="20840" y="11592"/>
                  </a:cubicBezTo>
                  <a:cubicBezTo>
                    <a:pt x="20840" y="11717"/>
                    <a:pt x="20819" y="11822"/>
                    <a:pt x="20798" y="11927"/>
                  </a:cubicBezTo>
                  <a:cubicBezTo>
                    <a:pt x="20798" y="12031"/>
                    <a:pt x="20861" y="12115"/>
                    <a:pt x="20945" y="12115"/>
                  </a:cubicBezTo>
                  <a:lnTo>
                    <a:pt x="20966" y="12115"/>
                  </a:lnTo>
                  <a:cubicBezTo>
                    <a:pt x="21049" y="12115"/>
                    <a:pt x="21133" y="12052"/>
                    <a:pt x="21133" y="11968"/>
                  </a:cubicBezTo>
                  <a:cubicBezTo>
                    <a:pt x="21154" y="11864"/>
                    <a:pt x="21175" y="11759"/>
                    <a:pt x="21175" y="11634"/>
                  </a:cubicBezTo>
                  <a:cubicBezTo>
                    <a:pt x="21196" y="11550"/>
                    <a:pt x="21133" y="11466"/>
                    <a:pt x="21028" y="11445"/>
                  </a:cubicBezTo>
                  <a:close/>
                  <a:moveTo>
                    <a:pt x="335" y="12450"/>
                  </a:moveTo>
                  <a:cubicBezTo>
                    <a:pt x="251" y="12471"/>
                    <a:pt x="189" y="12575"/>
                    <a:pt x="209" y="12659"/>
                  </a:cubicBezTo>
                  <a:cubicBezTo>
                    <a:pt x="230" y="12764"/>
                    <a:pt x="251" y="12889"/>
                    <a:pt x="272" y="12994"/>
                  </a:cubicBezTo>
                  <a:cubicBezTo>
                    <a:pt x="293" y="13077"/>
                    <a:pt x="356" y="13119"/>
                    <a:pt x="440" y="13119"/>
                  </a:cubicBezTo>
                  <a:lnTo>
                    <a:pt x="481" y="13119"/>
                  </a:lnTo>
                  <a:cubicBezTo>
                    <a:pt x="565" y="13098"/>
                    <a:pt x="628" y="13015"/>
                    <a:pt x="607" y="12910"/>
                  </a:cubicBezTo>
                  <a:cubicBezTo>
                    <a:pt x="586" y="12805"/>
                    <a:pt x="565" y="12701"/>
                    <a:pt x="544" y="12596"/>
                  </a:cubicBezTo>
                  <a:cubicBezTo>
                    <a:pt x="523" y="12492"/>
                    <a:pt x="419" y="12450"/>
                    <a:pt x="335" y="12450"/>
                  </a:cubicBezTo>
                  <a:close/>
                  <a:moveTo>
                    <a:pt x="20864" y="12446"/>
                  </a:moveTo>
                  <a:cubicBezTo>
                    <a:pt x="20778" y="12446"/>
                    <a:pt x="20712" y="12505"/>
                    <a:pt x="20694" y="12596"/>
                  </a:cubicBezTo>
                  <a:cubicBezTo>
                    <a:pt x="20673" y="12701"/>
                    <a:pt x="20652" y="12805"/>
                    <a:pt x="20631" y="12910"/>
                  </a:cubicBezTo>
                  <a:cubicBezTo>
                    <a:pt x="20610" y="13015"/>
                    <a:pt x="20673" y="13098"/>
                    <a:pt x="20756" y="13119"/>
                  </a:cubicBezTo>
                  <a:lnTo>
                    <a:pt x="20798" y="13119"/>
                  </a:lnTo>
                  <a:cubicBezTo>
                    <a:pt x="20882" y="13119"/>
                    <a:pt x="20945" y="13077"/>
                    <a:pt x="20966" y="12994"/>
                  </a:cubicBezTo>
                  <a:cubicBezTo>
                    <a:pt x="20987" y="12889"/>
                    <a:pt x="21008" y="12764"/>
                    <a:pt x="21028" y="12659"/>
                  </a:cubicBezTo>
                  <a:cubicBezTo>
                    <a:pt x="21049" y="12554"/>
                    <a:pt x="20987" y="12471"/>
                    <a:pt x="20903" y="12450"/>
                  </a:cubicBezTo>
                  <a:cubicBezTo>
                    <a:pt x="20889" y="12447"/>
                    <a:pt x="20876" y="12446"/>
                    <a:pt x="20864" y="12446"/>
                  </a:cubicBezTo>
                  <a:close/>
                  <a:moveTo>
                    <a:pt x="622" y="13441"/>
                  </a:moveTo>
                  <a:cubicBezTo>
                    <a:pt x="603" y="13441"/>
                    <a:pt x="584" y="13445"/>
                    <a:pt x="565" y="13454"/>
                  </a:cubicBezTo>
                  <a:cubicBezTo>
                    <a:pt x="481" y="13475"/>
                    <a:pt x="419" y="13559"/>
                    <a:pt x="440" y="13663"/>
                  </a:cubicBezTo>
                  <a:cubicBezTo>
                    <a:pt x="481" y="13768"/>
                    <a:pt x="523" y="13872"/>
                    <a:pt x="544" y="13977"/>
                  </a:cubicBezTo>
                  <a:cubicBezTo>
                    <a:pt x="586" y="14061"/>
                    <a:pt x="649" y="14103"/>
                    <a:pt x="712" y="14103"/>
                  </a:cubicBezTo>
                  <a:cubicBezTo>
                    <a:pt x="733" y="14103"/>
                    <a:pt x="754" y="14103"/>
                    <a:pt x="774" y="14082"/>
                  </a:cubicBezTo>
                  <a:cubicBezTo>
                    <a:pt x="858" y="14061"/>
                    <a:pt x="900" y="13956"/>
                    <a:pt x="879" y="13872"/>
                  </a:cubicBezTo>
                  <a:cubicBezTo>
                    <a:pt x="837" y="13768"/>
                    <a:pt x="795" y="13663"/>
                    <a:pt x="774" y="13559"/>
                  </a:cubicBezTo>
                  <a:cubicBezTo>
                    <a:pt x="758" y="13493"/>
                    <a:pt x="691" y="13441"/>
                    <a:pt x="622" y="13441"/>
                  </a:cubicBezTo>
                  <a:close/>
                  <a:moveTo>
                    <a:pt x="20607" y="13441"/>
                  </a:moveTo>
                  <a:cubicBezTo>
                    <a:pt x="20534" y="13441"/>
                    <a:pt x="20480" y="13493"/>
                    <a:pt x="20464" y="13559"/>
                  </a:cubicBezTo>
                  <a:cubicBezTo>
                    <a:pt x="20422" y="13663"/>
                    <a:pt x="20401" y="13768"/>
                    <a:pt x="20359" y="13872"/>
                  </a:cubicBezTo>
                  <a:cubicBezTo>
                    <a:pt x="20338" y="13956"/>
                    <a:pt x="20380" y="14061"/>
                    <a:pt x="20464" y="14082"/>
                  </a:cubicBezTo>
                  <a:cubicBezTo>
                    <a:pt x="20484" y="14103"/>
                    <a:pt x="20505" y="14103"/>
                    <a:pt x="20526" y="14103"/>
                  </a:cubicBezTo>
                  <a:cubicBezTo>
                    <a:pt x="20589" y="14103"/>
                    <a:pt x="20652" y="14061"/>
                    <a:pt x="20673" y="13977"/>
                  </a:cubicBezTo>
                  <a:cubicBezTo>
                    <a:pt x="20715" y="13872"/>
                    <a:pt x="20756" y="13768"/>
                    <a:pt x="20777" y="13663"/>
                  </a:cubicBezTo>
                  <a:cubicBezTo>
                    <a:pt x="20819" y="13559"/>
                    <a:pt x="20756" y="13475"/>
                    <a:pt x="20673" y="13454"/>
                  </a:cubicBezTo>
                  <a:cubicBezTo>
                    <a:pt x="20650" y="13445"/>
                    <a:pt x="20628" y="13441"/>
                    <a:pt x="20607" y="13441"/>
                  </a:cubicBezTo>
                  <a:close/>
                  <a:moveTo>
                    <a:pt x="949" y="14400"/>
                  </a:moveTo>
                  <a:cubicBezTo>
                    <a:pt x="925" y="14400"/>
                    <a:pt x="901" y="14405"/>
                    <a:pt x="879" y="14416"/>
                  </a:cubicBezTo>
                  <a:cubicBezTo>
                    <a:pt x="795" y="14437"/>
                    <a:pt x="754" y="14542"/>
                    <a:pt x="795" y="14626"/>
                  </a:cubicBezTo>
                  <a:cubicBezTo>
                    <a:pt x="837" y="14730"/>
                    <a:pt x="879" y="14835"/>
                    <a:pt x="921" y="14940"/>
                  </a:cubicBezTo>
                  <a:cubicBezTo>
                    <a:pt x="963" y="15002"/>
                    <a:pt x="1026" y="15044"/>
                    <a:pt x="1088" y="15044"/>
                  </a:cubicBezTo>
                  <a:cubicBezTo>
                    <a:pt x="1109" y="15044"/>
                    <a:pt x="1130" y="15044"/>
                    <a:pt x="1151" y="15023"/>
                  </a:cubicBezTo>
                  <a:cubicBezTo>
                    <a:pt x="1235" y="15002"/>
                    <a:pt x="1277" y="14898"/>
                    <a:pt x="1235" y="14814"/>
                  </a:cubicBezTo>
                  <a:cubicBezTo>
                    <a:pt x="1193" y="14709"/>
                    <a:pt x="1151" y="14605"/>
                    <a:pt x="1109" y="14500"/>
                  </a:cubicBezTo>
                  <a:cubicBezTo>
                    <a:pt x="1079" y="14439"/>
                    <a:pt x="1014" y="14400"/>
                    <a:pt x="949" y="14400"/>
                  </a:cubicBezTo>
                  <a:close/>
                  <a:moveTo>
                    <a:pt x="20272" y="14400"/>
                  </a:moveTo>
                  <a:cubicBezTo>
                    <a:pt x="20212" y="14400"/>
                    <a:pt x="20159" y="14439"/>
                    <a:pt x="20129" y="14500"/>
                  </a:cubicBezTo>
                  <a:cubicBezTo>
                    <a:pt x="20087" y="14605"/>
                    <a:pt x="20045" y="14709"/>
                    <a:pt x="20003" y="14814"/>
                  </a:cubicBezTo>
                  <a:cubicBezTo>
                    <a:pt x="19961" y="14898"/>
                    <a:pt x="20003" y="15002"/>
                    <a:pt x="20087" y="15023"/>
                  </a:cubicBezTo>
                  <a:cubicBezTo>
                    <a:pt x="20108" y="15044"/>
                    <a:pt x="20129" y="15044"/>
                    <a:pt x="20150" y="15044"/>
                  </a:cubicBezTo>
                  <a:cubicBezTo>
                    <a:pt x="20212" y="15044"/>
                    <a:pt x="20275" y="15002"/>
                    <a:pt x="20296" y="14940"/>
                  </a:cubicBezTo>
                  <a:cubicBezTo>
                    <a:pt x="20359" y="14835"/>
                    <a:pt x="20401" y="14730"/>
                    <a:pt x="20443" y="14626"/>
                  </a:cubicBezTo>
                  <a:cubicBezTo>
                    <a:pt x="20484" y="14542"/>
                    <a:pt x="20443" y="14437"/>
                    <a:pt x="20338" y="14416"/>
                  </a:cubicBezTo>
                  <a:cubicBezTo>
                    <a:pt x="20316" y="14405"/>
                    <a:pt x="20293" y="14400"/>
                    <a:pt x="20272" y="14400"/>
                  </a:cubicBezTo>
                  <a:close/>
                  <a:moveTo>
                    <a:pt x="1385" y="15316"/>
                  </a:moveTo>
                  <a:cubicBezTo>
                    <a:pt x="1356" y="15316"/>
                    <a:pt x="1325" y="15323"/>
                    <a:pt x="1298" y="15337"/>
                  </a:cubicBezTo>
                  <a:cubicBezTo>
                    <a:pt x="1214" y="15379"/>
                    <a:pt x="1193" y="15484"/>
                    <a:pt x="1235" y="15567"/>
                  </a:cubicBezTo>
                  <a:cubicBezTo>
                    <a:pt x="1277" y="15651"/>
                    <a:pt x="1339" y="15756"/>
                    <a:pt x="1402" y="15860"/>
                  </a:cubicBezTo>
                  <a:cubicBezTo>
                    <a:pt x="1423" y="15923"/>
                    <a:pt x="1486" y="15944"/>
                    <a:pt x="1549" y="15944"/>
                  </a:cubicBezTo>
                  <a:cubicBezTo>
                    <a:pt x="1570" y="15944"/>
                    <a:pt x="1590" y="15944"/>
                    <a:pt x="1632" y="15923"/>
                  </a:cubicBezTo>
                  <a:cubicBezTo>
                    <a:pt x="1716" y="15881"/>
                    <a:pt x="1737" y="15777"/>
                    <a:pt x="1695" y="15693"/>
                  </a:cubicBezTo>
                  <a:cubicBezTo>
                    <a:pt x="1632" y="15588"/>
                    <a:pt x="1590" y="15505"/>
                    <a:pt x="1528" y="15400"/>
                  </a:cubicBezTo>
                  <a:cubicBezTo>
                    <a:pt x="1500" y="15344"/>
                    <a:pt x="1444" y="15316"/>
                    <a:pt x="1385" y="15316"/>
                  </a:cubicBezTo>
                  <a:close/>
                  <a:moveTo>
                    <a:pt x="19853" y="15316"/>
                  </a:moveTo>
                  <a:cubicBezTo>
                    <a:pt x="19794" y="15316"/>
                    <a:pt x="19738" y="15344"/>
                    <a:pt x="19710" y="15400"/>
                  </a:cubicBezTo>
                  <a:cubicBezTo>
                    <a:pt x="19648" y="15505"/>
                    <a:pt x="19606" y="15609"/>
                    <a:pt x="19543" y="15693"/>
                  </a:cubicBezTo>
                  <a:cubicBezTo>
                    <a:pt x="19501" y="15777"/>
                    <a:pt x="19522" y="15881"/>
                    <a:pt x="19606" y="15923"/>
                  </a:cubicBezTo>
                  <a:cubicBezTo>
                    <a:pt x="19627" y="15944"/>
                    <a:pt x="19668" y="15944"/>
                    <a:pt x="19689" y="15944"/>
                  </a:cubicBezTo>
                  <a:cubicBezTo>
                    <a:pt x="19752" y="15944"/>
                    <a:pt x="19815" y="15923"/>
                    <a:pt x="19836" y="15860"/>
                  </a:cubicBezTo>
                  <a:cubicBezTo>
                    <a:pt x="19899" y="15756"/>
                    <a:pt x="19940" y="15672"/>
                    <a:pt x="20003" y="15567"/>
                  </a:cubicBezTo>
                  <a:cubicBezTo>
                    <a:pt x="20045" y="15484"/>
                    <a:pt x="20024" y="15379"/>
                    <a:pt x="19940" y="15337"/>
                  </a:cubicBezTo>
                  <a:cubicBezTo>
                    <a:pt x="19913" y="15323"/>
                    <a:pt x="19882" y="15316"/>
                    <a:pt x="19853" y="15316"/>
                  </a:cubicBezTo>
                  <a:close/>
                  <a:moveTo>
                    <a:pt x="1903" y="16179"/>
                  </a:moveTo>
                  <a:cubicBezTo>
                    <a:pt x="1869" y="16179"/>
                    <a:pt x="1833" y="16191"/>
                    <a:pt x="1800" y="16216"/>
                  </a:cubicBezTo>
                  <a:cubicBezTo>
                    <a:pt x="1716" y="16258"/>
                    <a:pt x="1695" y="16362"/>
                    <a:pt x="1758" y="16446"/>
                  </a:cubicBezTo>
                  <a:cubicBezTo>
                    <a:pt x="1821" y="16551"/>
                    <a:pt x="1883" y="16634"/>
                    <a:pt x="1946" y="16739"/>
                  </a:cubicBezTo>
                  <a:cubicBezTo>
                    <a:pt x="1988" y="16781"/>
                    <a:pt x="2030" y="16802"/>
                    <a:pt x="2093" y="16802"/>
                  </a:cubicBezTo>
                  <a:cubicBezTo>
                    <a:pt x="2114" y="16802"/>
                    <a:pt x="2155" y="16781"/>
                    <a:pt x="2176" y="16760"/>
                  </a:cubicBezTo>
                  <a:cubicBezTo>
                    <a:pt x="2260" y="16718"/>
                    <a:pt x="2281" y="16613"/>
                    <a:pt x="2218" y="16530"/>
                  </a:cubicBezTo>
                  <a:cubicBezTo>
                    <a:pt x="2155" y="16446"/>
                    <a:pt x="2093" y="16341"/>
                    <a:pt x="2030" y="16258"/>
                  </a:cubicBezTo>
                  <a:cubicBezTo>
                    <a:pt x="2005" y="16207"/>
                    <a:pt x="1956" y="16179"/>
                    <a:pt x="1903" y="16179"/>
                  </a:cubicBezTo>
                  <a:close/>
                  <a:moveTo>
                    <a:pt x="19344" y="16194"/>
                  </a:moveTo>
                  <a:cubicBezTo>
                    <a:pt x="19286" y="16194"/>
                    <a:pt x="19228" y="16217"/>
                    <a:pt x="19187" y="16258"/>
                  </a:cubicBezTo>
                  <a:cubicBezTo>
                    <a:pt x="19124" y="16362"/>
                    <a:pt x="19062" y="16446"/>
                    <a:pt x="18999" y="16530"/>
                  </a:cubicBezTo>
                  <a:cubicBezTo>
                    <a:pt x="18957" y="16613"/>
                    <a:pt x="18978" y="16718"/>
                    <a:pt x="19041" y="16781"/>
                  </a:cubicBezTo>
                  <a:cubicBezTo>
                    <a:pt x="19083" y="16802"/>
                    <a:pt x="19104" y="16802"/>
                    <a:pt x="19145" y="16802"/>
                  </a:cubicBezTo>
                  <a:cubicBezTo>
                    <a:pt x="19187" y="16802"/>
                    <a:pt x="19250" y="16781"/>
                    <a:pt x="19292" y="16739"/>
                  </a:cubicBezTo>
                  <a:cubicBezTo>
                    <a:pt x="19355" y="16655"/>
                    <a:pt x="19417" y="16551"/>
                    <a:pt x="19480" y="16446"/>
                  </a:cubicBezTo>
                  <a:cubicBezTo>
                    <a:pt x="19522" y="16383"/>
                    <a:pt x="19501" y="16279"/>
                    <a:pt x="19438" y="16216"/>
                  </a:cubicBezTo>
                  <a:cubicBezTo>
                    <a:pt x="19409" y="16201"/>
                    <a:pt x="19376" y="16194"/>
                    <a:pt x="19344" y="16194"/>
                  </a:cubicBezTo>
                  <a:close/>
                  <a:moveTo>
                    <a:pt x="2496" y="17004"/>
                  </a:moveTo>
                  <a:cubicBezTo>
                    <a:pt x="2458" y="17004"/>
                    <a:pt x="2420" y="17015"/>
                    <a:pt x="2386" y="17032"/>
                  </a:cubicBezTo>
                  <a:cubicBezTo>
                    <a:pt x="2323" y="17095"/>
                    <a:pt x="2302" y="17199"/>
                    <a:pt x="2365" y="17283"/>
                  </a:cubicBezTo>
                  <a:cubicBezTo>
                    <a:pt x="2427" y="17367"/>
                    <a:pt x="2511" y="17450"/>
                    <a:pt x="2574" y="17534"/>
                  </a:cubicBezTo>
                  <a:cubicBezTo>
                    <a:pt x="2616" y="17576"/>
                    <a:pt x="2658" y="17597"/>
                    <a:pt x="2720" y="17597"/>
                  </a:cubicBezTo>
                  <a:cubicBezTo>
                    <a:pt x="2741" y="17597"/>
                    <a:pt x="2783" y="17576"/>
                    <a:pt x="2825" y="17555"/>
                  </a:cubicBezTo>
                  <a:cubicBezTo>
                    <a:pt x="2888" y="17492"/>
                    <a:pt x="2909" y="17388"/>
                    <a:pt x="2846" y="17325"/>
                  </a:cubicBezTo>
                  <a:cubicBezTo>
                    <a:pt x="2762" y="17241"/>
                    <a:pt x="2699" y="17157"/>
                    <a:pt x="2637" y="17074"/>
                  </a:cubicBezTo>
                  <a:cubicBezTo>
                    <a:pt x="2600" y="17025"/>
                    <a:pt x="2549" y="17004"/>
                    <a:pt x="2496" y="17004"/>
                  </a:cubicBezTo>
                  <a:close/>
                  <a:moveTo>
                    <a:pt x="18729" y="17008"/>
                  </a:moveTo>
                  <a:cubicBezTo>
                    <a:pt x="18681" y="17008"/>
                    <a:pt x="18635" y="17029"/>
                    <a:pt x="18601" y="17074"/>
                  </a:cubicBezTo>
                  <a:cubicBezTo>
                    <a:pt x="18539" y="17157"/>
                    <a:pt x="18455" y="17241"/>
                    <a:pt x="18392" y="17325"/>
                  </a:cubicBezTo>
                  <a:cubicBezTo>
                    <a:pt x="18329" y="17388"/>
                    <a:pt x="18329" y="17513"/>
                    <a:pt x="18413" y="17555"/>
                  </a:cubicBezTo>
                  <a:cubicBezTo>
                    <a:pt x="18434" y="17597"/>
                    <a:pt x="18476" y="17597"/>
                    <a:pt x="18518" y="17597"/>
                  </a:cubicBezTo>
                  <a:cubicBezTo>
                    <a:pt x="18559" y="17597"/>
                    <a:pt x="18601" y="17576"/>
                    <a:pt x="18643" y="17555"/>
                  </a:cubicBezTo>
                  <a:cubicBezTo>
                    <a:pt x="18727" y="17450"/>
                    <a:pt x="18790" y="17367"/>
                    <a:pt x="18873" y="17283"/>
                  </a:cubicBezTo>
                  <a:cubicBezTo>
                    <a:pt x="18936" y="17199"/>
                    <a:pt x="18915" y="17095"/>
                    <a:pt x="18852" y="17053"/>
                  </a:cubicBezTo>
                  <a:cubicBezTo>
                    <a:pt x="18814" y="17024"/>
                    <a:pt x="18770" y="17008"/>
                    <a:pt x="18729" y="17008"/>
                  </a:cubicBezTo>
                  <a:close/>
                  <a:moveTo>
                    <a:pt x="3170" y="17759"/>
                  </a:moveTo>
                  <a:cubicBezTo>
                    <a:pt x="3128" y="17759"/>
                    <a:pt x="3086" y="17775"/>
                    <a:pt x="3055" y="17806"/>
                  </a:cubicBezTo>
                  <a:cubicBezTo>
                    <a:pt x="2971" y="17869"/>
                    <a:pt x="2971" y="17973"/>
                    <a:pt x="3055" y="18036"/>
                  </a:cubicBezTo>
                  <a:cubicBezTo>
                    <a:pt x="3118" y="18120"/>
                    <a:pt x="3202" y="18204"/>
                    <a:pt x="3285" y="18287"/>
                  </a:cubicBezTo>
                  <a:cubicBezTo>
                    <a:pt x="3327" y="18308"/>
                    <a:pt x="3369" y="18329"/>
                    <a:pt x="3411" y="18329"/>
                  </a:cubicBezTo>
                  <a:cubicBezTo>
                    <a:pt x="3453" y="18329"/>
                    <a:pt x="3494" y="18308"/>
                    <a:pt x="3536" y="18287"/>
                  </a:cubicBezTo>
                  <a:cubicBezTo>
                    <a:pt x="3599" y="18225"/>
                    <a:pt x="3599" y="18099"/>
                    <a:pt x="3515" y="18036"/>
                  </a:cubicBezTo>
                  <a:cubicBezTo>
                    <a:pt x="3453" y="17973"/>
                    <a:pt x="3369" y="17890"/>
                    <a:pt x="3285" y="17806"/>
                  </a:cubicBezTo>
                  <a:cubicBezTo>
                    <a:pt x="3254" y="17775"/>
                    <a:pt x="3212" y="17759"/>
                    <a:pt x="3170" y="17759"/>
                  </a:cubicBezTo>
                  <a:close/>
                  <a:moveTo>
                    <a:pt x="18057" y="17759"/>
                  </a:moveTo>
                  <a:cubicBezTo>
                    <a:pt x="18010" y="17759"/>
                    <a:pt x="17963" y="17775"/>
                    <a:pt x="17932" y="17806"/>
                  </a:cubicBezTo>
                  <a:cubicBezTo>
                    <a:pt x="17869" y="17890"/>
                    <a:pt x="17785" y="17973"/>
                    <a:pt x="17702" y="18057"/>
                  </a:cubicBezTo>
                  <a:cubicBezTo>
                    <a:pt x="17639" y="18120"/>
                    <a:pt x="17639" y="18225"/>
                    <a:pt x="17702" y="18287"/>
                  </a:cubicBezTo>
                  <a:cubicBezTo>
                    <a:pt x="17723" y="18329"/>
                    <a:pt x="17764" y="18329"/>
                    <a:pt x="17827" y="18329"/>
                  </a:cubicBezTo>
                  <a:cubicBezTo>
                    <a:pt x="17869" y="18329"/>
                    <a:pt x="17911" y="18329"/>
                    <a:pt x="17932" y="18287"/>
                  </a:cubicBezTo>
                  <a:cubicBezTo>
                    <a:pt x="18015" y="18204"/>
                    <a:pt x="18099" y="18141"/>
                    <a:pt x="18183" y="18057"/>
                  </a:cubicBezTo>
                  <a:cubicBezTo>
                    <a:pt x="18246" y="17994"/>
                    <a:pt x="18246" y="17869"/>
                    <a:pt x="18183" y="17806"/>
                  </a:cubicBezTo>
                  <a:cubicBezTo>
                    <a:pt x="18151" y="17775"/>
                    <a:pt x="18104" y="17759"/>
                    <a:pt x="18057" y="17759"/>
                  </a:cubicBezTo>
                  <a:close/>
                  <a:moveTo>
                    <a:pt x="3915" y="18446"/>
                  </a:moveTo>
                  <a:cubicBezTo>
                    <a:pt x="3869" y="18446"/>
                    <a:pt x="3822" y="18462"/>
                    <a:pt x="3787" y="18497"/>
                  </a:cubicBezTo>
                  <a:cubicBezTo>
                    <a:pt x="3725" y="18580"/>
                    <a:pt x="3746" y="18685"/>
                    <a:pt x="3808" y="18748"/>
                  </a:cubicBezTo>
                  <a:cubicBezTo>
                    <a:pt x="3892" y="18810"/>
                    <a:pt x="3976" y="18894"/>
                    <a:pt x="4080" y="18957"/>
                  </a:cubicBezTo>
                  <a:cubicBezTo>
                    <a:pt x="4101" y="18999"/>
                    <a:pt x="4143" y="18999"/>
                    <a:pt x="4185" y="18999"/>
                  </a:cubicBezTo>
                  <a:cubicBezTo>
                    <a:pt x="4227" y="18999"/>
                    <a:pt x="4269" y="18978"/>
                    <a:pt x="4311" y="18936"/>
                  </a:cubicBezTo>
                  <a:cubicBezTo>
                    <a:pt x="4373" y="18852"/>
                    <a:pt x="4352" y="18748"/>
                    <a:pt x="4290" y="18685"/>
                  </a:cubicBezTo>
                  <a:cubicBezTo>
                    <a:pt x="4185" y="18622"/>
                    <a:pt x="4101" y="18559"/>
                    <a:pt x="4018" y="18476"/>
                  </a:cubicBezTo>
                  <a:cubicBezTo>
                    <a:pt x="3989" y="18457"/>
                    <a:pt x="3953" y="18446"/>
                    <a:pt x="3915" y="18446"/>
                  </a:cubicBezTo>
                  <a:close/>
                  <a:moveTo>
                    <a:pt x="17323" y="18452"/>
                  </a:moveTo>
                  <a:cubicBezTo>
                    <a:pt x="17282" y="18452"/>
                    <a:pt x="17238" y="18467"/>
                    <a:pt x="17199" y="18497"/>
                  </a:cubicBezTo>
                  <a:cubicBezTo>
                    <a:pt x="17116" y="18559"/>
                    <a:pt x="17032" y="18622"/>
                    <a:pt x="16948" y="18706"/>
                  </a:cubicBezTo>
                  <a:cubicBezTo>
                    <a:pt x="16865" y="18748"/>
                    <a:pt x="16865" y="18873"/>
                    <a:pt x="16907" y="18936"/>
                  </a:cubicBezTo>
                  <a:cubicBezTo>
                    <a:pt x="16948" y="18978"/>
                    <a:pt x="16990" y="18999"/>
                    <a:pt x="17053" y="18999"/>
                  </a:cubicBezTo>
                  <a:cubicBezTo>
                    <a:pt x="17095" y="18999"/>
                    <a:pt x="17116" y="18999"/>
                    <a:pt x="17158" y="18978"/>
                  </a:cubicBezTo>
                  <a:cubicBezTo>
                    <a:pt x="17241" y="18894"/>
                    <a:pt x="17325" y="18831"/>
                    <a:pt x="17430" y="18748"/>
                  </a:cubicBezTo>
                  <a:cubicBezTo>
                    <a:pt x="17492" y="18685"/>
                    <a:pt x="17492" y="18580"/>
                    <a:pt x="17451" y="18518"/>
                  </a:cubicBezTo>
                  <a:cubicBezTo>
                    <a:pt x="17417" y="18473"/>
                    <a:pt x="17371" y="18452"/>
                    <a:pt x="17323" y="18452"/>
                  </a:cubicBezTo>
                  <a:close/>
                  <a:moveTo>
                    <a:pt x="4739" y="19062"/>
                  </a:moveTo>
                  <a:cubicBezTo>
                    <a:pt x="4685" y="19062"/>
                    <a:pt x="4624" y="19089"/>
                    <a:pt x="4583" y="19145"/>
                  </a:cubicBezTo>
                  <a:cubicBezTo>
                    <a:pt x="4541" y="19208"/>
                    <a:pt x="4562" y="19313"/>
                    <a:pt x="4624" y="19375"/>
                  </a:cubicBezTo>
                  <a:cubicBezTo>
                    <a:pt x="4729" y="19438"/>
                    <a:pt x="4813" y="19501"/>
                    <a:pt x="4917" y="19564"/>
                  </a:cubicBezTo>
                  <a:cubicBezTo>
                    <a:pt x="4938" y="19585"/>
                    <a:pt x="4980" y="19585"/>
                    <a:pt x="5001" y="19585"/>
                  </a:cubicBezTo>
                  <a:cubicBezTo>
                    <a:pt x="5064" y="19585"/>
                    <a:pt x="5127" y="19564"/>
                    <a:pt x="5147" y="19501"/>
                  </a:cubicBezTo>
                  <a:cubicBezTo>
                    <a:pt x="5189" y="19438"/>
                    <a:pt x="5168" y="19334"/>
                    <a:pt x="5106" y="19271"/>
                  </a:cubicBezTo>
                  <a:cubicBezTo>
                    <a:pt x="5001" y="19208"/>
                    <a:pt x="4917" y="19145"/>
                    <a:pt x="4813" y="19082"/>
                  </a:cubicBezTo>
                  <a:cubicBezTo>
                    <a:pt x="4792" y="19068"/>
                    <a:pt x="4766" y="19062"/>
                    <a:pt x="4739" y="19062"/>
                  </a:cubicBezTo>
                  <a:close/>
                  <a:moveTo>
                    <a:pt x="16508" y="19067"/>
                  </a:moveTo>
                  <a:cubicBezTo>
                    <a:pt x="16474" y="19067"/>
                    <a:pt x="16437" y="19079"/>
                    <a:pt x="16404" y="19103"/>
                  </a:cubicBezTo>
                  <a:cubicBezTo>
                    <a:pt x="16321" y="19166"/>
                    <a:pt x="16237" y="19208"/>
                    <a:pt x="16132" y="19271"/>
                  </a:cubicBezTo>
                  <a:cubicBezTo>
                    <a:pt x="16049" y="19334"/>
                    <a:pt x="16028" y="19438"/>
                    <a:pt x="16070" y="19522"/>
                  </a:cubicBezTo>
                  <a:cubicBezTo>
                    <a:pt x="16111" y="19564"/>
                    <a:pt x="16174" y="19585"/>
                    <a:pt x="16216" y="19585"/>
                  </a:cubicBezTo>
                  <a:cubicBezTo>
                    <a:pt x="16258" y="19585"/>
                    <a:pt x="16279" y="19585"/>
                    <a:pt x="16321" y="19564"/>
                  </a:cubicBezTo>
                  <a:cubicBezTo>
                    <a:pt x="16404" y="19501"/>
                    <a:pt x="16509" y="19438"/>
                    <a:pt x="16593" y="19375"/>
                  </a:cubicBezTo>
                  <a:cubicBezTo>
                    <a:pt x="16676" y="19313"/>
                    <a:pt x="16697" y="19208"/>
                    <a:pt x="16635" y="19145"/>
                  </a:cubicBezTo>
                  <a:cubicBezTo>
                    <a:pt x="16609" y="19095"/>
                    <a:pt x="16561" y="19067"/>
                    <a:pt x="16508" y="19067"/>
                  </a:cubicBezTo>
                  <a:close/>
                  <a:moveTo>
                    <a:pt x="5597" y="19589"/>
                  </a:moveTo>
                  <a:cubicBezTo>
                    <a:pt x="5533" y="19589"/>
                    <a:pt x="5471" y="19623"/>
                    <a:pt x="5440" y="19668"/>
                  </a:cubicBezTo>
                  <a:cubicBezTo>
                    <a:pt x="5399" y="19752"/>
                    <a:pt x="5440" y="19857"/>
                    <a:pt x="5503" y="19898"/>
                  </a:cubicBezTo>
                  <a:cubicBezTo>
                    <a:pt x="5608" y="19961"/>
                    <a:pt x="5712" y="20024"/>
                    <a:pt x="5817" y="20066"/>
                  </a:cubicBezTo>
                  <a:cubicBezTo>
                    <a:pt x="5838" y="20087"/>
                    <a:pt x="5859" y="20087"/>
                    <a:pt x="5880" y="20087"/>
                  </a:cubicBezTo>
                  <a:cubicBezTo>
                    <a:pt x="5943" y="20087"/>
                    <a:pt x="6005" y="20045"/>
                    <a:pt x="6047" y="20003"/>
                  </a:cubicBezTo>
                  <a:cubicBezTo>
                    <a:pt x="6089" y="19919"/>
                    <a:pt x="6047" y="19815"/>
                    <a:pt x="5963" y="19773"/>
                  </a:cubicBezTo>
                  <a:cubicBezTo>
                    <a:pt x="5880" y="19710"/>
                    <a:pt x="5775" y="19668"/>
                    <a:pt x="5671" y="19606"/>
                  </a:cubicBezTo>
                  <a:cubicBezTo>
                    <a:pt x="5647" y="19594"/>
                    <a:pt x="5622" y="19589"/>
                    <a:pt x="5597" y="19589"/>
                  </a:cubicBezTo>
                  <a:close/>
                  <a:moveTo>
                    <a:pt x="15641" y="19596"/>
                  </a:moveTo>
                  <a:cubicBezTo>
                    <a:pt x="15614" y="19596"/>
                    <a:pt x="15588" y="19606"/>
                    <a:pt x="15567" y="19626"/>
                  </a:cubicBezTo>
                  <a:cubicBezTo>
                    <a:pt x="15463" y="19668"/>
                    <a:pt x="15358" y="19731"/>
                    <a:pt x="15274" y="19773"/>
                  </a:cubicBezTo>
                  <a:cubicBezTo>
                    <a:pt x="15191" y="19815"/>
                    <a:pt x="15149" y="19919"/>
                    <a:pt x="15191" y="20003"/>
                  </a:cubicBezTo>
                  <a:cubicBezTo>
                    <a:pt x="15233" y="20066"/>
                    <a:pt x="15274" y="20087"/>
                    <a:pt x="15337" y="20087"/>
                  </a:cubicBezTo>
                  <a:cubicBezTo>
                    <a:pt x="15379" y="20087"/>
                    <a:pt x="15400" y="20087"/>
                    <a:pt x="15421" y="20066"/>
                  </a:cubicBezTo>
                  <a:cubicBezTo>
                    <a:pt x="15526" y="20024"/>
                    <a:pt x="15630" y="19961"/>
                    <a:pt x="15714" y="19919"/>
                  </a:cubicBezTo>
                  <a:cubicBezTo>
                    <a:pt x="15798" y="19878"/>
                    <a:pt x="15839" y="19773"/>
                    <a:pt x="15798" y="19689"/>
                  </a:cubicBezTo>
                  <a:cubicBezTo>
                    <a:pt x="15756" y="19633"/>
                    <a:pt x="15695" y="19596"/>
                    <a:pt x="15641" y="19596"/>
                  </a:cubicBezTo>
                  <a:close/>
                  <a:moveTo>
                    <a:pt x="6512" y="20038"/>
                  </a:moveTo>
                  <a:cubicBezTo>
                    <a:pt x="6443" y="20038"/>
                    <a:pt x="6373" y="20068"/>
                    <a:pt x="6340" y="20150"/>
                  </a:cubicBezTo>
                  <a:cubicBezTo>
                    <a:pt x="6298" y="20233"/>
                    <a:pt x="6340" y="20338"/>
                    <a:pt x="6424" y="20359"/>
                  </a:cubicBezTo>
                  <a:cubicBezTo>
                    <a:pt x="6528" y="20401"/>
                    <a:pt x="6654" y="20463"/>
                    <a:pt x="6759" y="20484"/>
                  </a:cubicBezTo>
                  <a:cubicBezTo>
                    <a:pt x="6780" y="20505"/>
                    <a:pt x="6800" y="20505"/>
                    <a:pt x="6821" y="20505"/>
                  </a:cubicBezTo>
                  <a:cubicBezTo>
                    <a:pt x="6884" y="20505"/>
                    <a:pt x="6947" y="20463"/>
                    <a:pt x="6968" y="20401"/>
                  </a:cubicBezTo>
                  <a:cubicBezTo>
                    <a:pt x="7010" y="20317"/>
                    <a:pt x="6968" y="20212"/>
                    <a:pt x="6884" y="20170"/>
                  </a:cubicBezTo>
                  <a:cubicBezTo>
                    <a:pt x="6780" y="20129"/>
                    <a:pt x="6675" y="20087"/>
                    <a:pt x="6570" y="20045"/>
                  </a:cubicBezTo>
                  <a:cubicBezTo>
                    <a:pt x="6551" y="20040"/>
                    <a:pt x="6532" y="20038"/>
                    <a:pt x="6512" y="20038"/>
                  </a:cubicBezTo>
                  <a:close/>
                  <a:moveTo>
                    <a:pt x="14726" y="20038"/>
                  </a:moveTo>
                  <a:cubicBezTo>
                    <a:pt x="14706" y="20038"/>
                    <a:pt x="14687" y="20040"/>
                    <a:pt x="14668" y="20045"/>
                  </a:cubicBezTo>
                  <a:cubicBezTo>
                    <a:pt x="14563" y="20108"/>
                    <a:pt x="14458" y="20129"/>
                    <a:pt x="14354" y="20170"/>
                  </a:cubicBezTo>
                  <a:cubicBezTo>
                    <a:pt x="14270" y="20212"/>
                    <a:pt x="14228" y="20317"/>
                    <a:pt x="14270" y="20401"/>
                  </a:cubicBezTo>
                  <a:cubicBezTo>
                    <a:pt x="14291" y="20463"/>
                    <a:pt x="14354" y="20505"/>
                    <a:pt x="14417" y="20505"/>
                  </a:cubicBezTo>
                  <a:cubicBezTo>
                    <a:pt x="14438" y="20505"/>
                    <a:pt x="14458" y="20505"/>
                    <a:pt x="14479" y="20484"/>
                  </a:cubicBezTo>
                  <a:cubicBezTo>
                    <a:pt x="14584" y="20463"/>
                    <a:pt x="14689" y="20401"/>
                    <a:pt x="14793" y="20359"/>
                  </a:cubicBezTo>
                  <a:cubicBezTo>
                    <a:pt x="14877" y="20338"/>
                    <a:pt x="14919" y="20233"/>
                    <a:pt x="14877" y="20150"/>
                  </a:cubicBezTo>
                  <a:cubicBezTo>
                    <a:pt x="14861" y="20068"/>
                    <a:pt x="14794" y="20038"/>
                    <a:pt x="14726" y="20038"/>
                  </a:cubicBezTo>
                  <a:close/>
                  <a:moveTo>
                    <a:pt x="7460" y="20395"/>
                  </a:moveTo>
                  <a:cubicBezTo>
                    <a:pt x="7380" y="20395"/>
                    <a:pt x="7320" y="20436"/>
                    <a:pt x="7303" y="20505"/>
                  </a:cubicBezTo>
                  <a:cubicBezTo>
                    <a:pt x="7261" y="20610"/>
                    <a:pt x="7303" y="20694"/>
                    <a:pt x="7407" y="20714"/>
                  </a:cubicBezTo>
                  <a:cubicBezTo>
                    <a:pt x="7512" y="20756"/>
                    <a:pt x="7616" y="20798"/>
                    <a:pt x="7742" y="20819"/>
                  </a:cubicBezTo>
                  <a:lnTo>
                    <a:pt x="7784" y="20819"/>
                  </a:lnTo>
                  <a:cubicBezTo>
                    <a:pt x="7847" y="20819"/>
                    <a:pt x="7930" y="20777"/>
                    <a:pt x="7951" y="20714"/>
                  </a:cubicBezTo>
                  <a:cubicBezTo>
                    <a:pt x="7972" y="20610"/>
                    <a:pt x="7909" y="20526"/>
                    <a:pt x="7826" y="20505"/>
                  </a:cubicBezTo>
                  <a:cubicBezTo>
                    <a:pt x="7721" y="20463"/>
                    <a:pt x="7616" y="20442"/>
                    <a:pt x="7512" y="20401"/>
                  </a:cubicBezTo>
                  <a:cubicBezTo>
                    <a:pt x="7494" y="20397"/>
                    <a:pt x="7477" y="20395"/>
                    <a:pt x="7460" y="20395"/>
                  </a:cubicBezTo>
                  <a:close/>
                  <a:moveTo>
                    <a:pt x="13778" y="20395"/>
                  </a:moveTo>
                  <a:cubicBezTo>
                    <a:pt x="13761" y="20395"/>
                    <a:pt x="13744" y="20397"/>
                    <a:pt x="13726" y="20401"/>
                  </a:cubicBezTo>
                  <a:cubicBezTo>
                    <a:pt x="13622" y="20442"/>
                    <a:pt x="13517" y="20463"/>
                    <a:pt x="13412" y="20505"/>
                  </a:cubicBezTo>
                  <a:cubicBezTo>
                    <a:pt x="13329" y="20526"/>
                    <a:pt x="13266" y="20610"/>
                    <a:pt x="13287" y="20714"/>
                  </a:cubicBezTo>
                  <a:cubicBezTo>
                    <a:pt x="13308" y="20777"/>
                    <a:pt x="13391" y="20819"/>
                    <a:pt x="13454" y="20819"/>
                  </a:cubicBezTo>
                  <a:lnTo>
                    <a:pt x="13496" y="20819"/>
                  </a:lnTo>
                  <a:cubicBezTo>
                    <a:pt x="13622" y="20798"/>
                    <a:pt x="13726" y="20756"/>
                    <a:pt x="13831" y="20714"/>
                  </a:cubicBezTo>
                  <a:cubicBezTo>
                    <a:pt x="13914" y="20694"/>
                    <a:pt x="13977" y="20589"/>
                    <a:pt x="13935" y="20505"/>
                  </a:cubicBezTo>
                  <a:cubicBezTo>
                    <a:pt x="13918" y="20436"/>
                    <a:pt x="13858" y="20395"/>
                    <a:pt x="13778" y="20395"/>
                  </a:cubicBezTo>
                  <a:close/>
                  <a:moveTo>
                    <a:pt x="8440" y="20648"/>
                  </a:moveTo>
                  <a:cubicBezTo>
                    <a:pt x="8365" y="20648"/>
                    <a:pt x="8283" y="20705"/>
                    <a:pt x="8265" y="20777"/>
                  </a:cubicBezTo>
                  <a:cubicBezTo>
                    <a:pt x="8244" y="20882"/>
                    <a:pt x="8307" y="20966"/>
                    <a:pt x="8412" y="20986"/>
                  </a:cubicBezTo>
                  <a:cubicBezTo>
                    <a:pt x="8516" y="21007"/>
                    <a:pt x="8621" y="21028"/>
                    <a:pt x="8746" y="21049"/>
                  </a:cubicBezTo>
                  <a:lnTo>
                    <a:pt x="8767" y="21049"/>
                  </a:lnTo>
                  <a:cubicBezTo>
                    <a:pt x="8851" y="21049"/>
                    <a:pt x="8914" y="21007"/>
                    <a:pt x="8935" y="20924"/>
                  </a:cubicBezTo>
                  <a:cubicBezTo>
                    <a:pt x="8956" y="20819"/>
                    <a:pt x="8893" y="20735"/>
                    <a:pt x="8809" y="20714"/>
                  </a:cubicBezTo>
                  <a:cubicBezTo>
                    <a:pt x="8684" y="20694"/>
                    <a:pt x="8579" y="20673"/>
                    <a:pt x="8474" y="20652"/>
                  </a:cubicBezTo>
                  <a:cubicBezTo>
                    <a:pt x="8463" y="20649"/>
                    <a:pt x="8452" y="20648"/>
                    <a:pt x="8440" y="20648"/>
                  </a:cubicBezTo>
                  <a:close/>
                  <a:moveTo>
                    <a:pt x="12797" y="20648"/>
                  </a:moveTo>
                  <a:cubicBezTo>
                    <a:pt x="12786" y="20648"/>
                    <a:pt x="12774" y="20649"/>
                    <a:pt x="12764" y="20652"/>
                  </a:cubicBezTo>
                  <a:cubicBezTo>
                    <a:pt x="12659" y="20673"/>
                    <a:pt x="12554" y="20694"/>
                    <a:pt x="12429" y="20714"/>
                  </a:cubicBezTo>
                  <a:cubicBezTo>
                    <a:pt x="12345" y="20735"/>
                    <a:pt x="12282" y="20819"/>
                    <a:pt x="12303" y="20924"/>
                  </a:cubicBezTo>
                  <a:cubicBezTo>
                    <a:pt x="12324" y="21007"/>
                    <a:pt x="12387" y="21049"/>
                    <a:pt x="12471" y="21049"/>
                  </a:cubicBezTo>
                  <a:lnTo>
                    <a:pt x="12492" y="21049"/>
                  </a:lnTo>
                  <a:cubicBezTo>
                    <a:pt x="12617" y="21028"/>
                    <a:pt x="12722" y="21007"/>
                    <a:pt x="12826" y="20986"/>
                  </a:cubicBezTo>
                  <a:cubicBezTo>
                    <a:pt x="12931" y="20966"/>
                    <a:pt x="12973" y="20882"/>
                    <a:pt x="12973" y="20798"/>
                  </a:cubicBezTo>
                  <a:cubicBezTo>
                    <a:pt x="12955" y="20707"/>
                    <a:pt x="12873" y="20648"/>
                    <a:pt x="12797" y="20648"/>
                  </a:cubicBezTo>
                  <a:close/>
                  <a:moveTo>
                    <a:pt x="9425" y="20815"/>
                  </a:moveTo>
                  <a:cubicBezTo>
                    <a:pt x="9349" y="20815"/>
                    <a:pt x="9269" y="20874"/>
                    <a:pt x="9269" y="20966"/>
                  </a:cubicBezTo>
                  <a:cubicBezTo>
                    <a:pt x="9269" y="21049"/>
                    <a:pt x="9332" y="21133"/>
                    <a:pt x="9416" y="21154"/>
                  </a:cubicBezTo>
                  <a:cubicBezTo>
                    <a:pt x="9541" y="21154"/>
                    <a:pt x="9646" y="21175"/>
                    <a:pt x="9772" y="21175"/>
                  </a:cubicBezTo>
                  <a:cubicBezTo>
                    <a:pt x="9855" y="21175"/>
                    <a:pt x="9939" y="21112"/>
                    <a:pt x="9939" y="21028"/>
                  </a:cubicBezTo>
                  <a:cubicBezTo>
                    <a:pt x="9960" y="20924"/>
                    <a:pt x="9876" y="20861"/>
                    <a:pt x="9793" y="20840"/>
                  </a:cubicBezTo>
                  <a:cubicBezTo>
                    <a:pt x="9688" y="20840"/>
                    <a:pt x="9562" y="20819"/>
                    <a:pt x="9458" y="20819"/>
                  </a:cubicBezTo>
                  <a:cubicBezTo>
                    <a:pt x="9447" y="20816"/>
                    <a:pt x="9436" y="20815"/>
                    <a:pt x="9425" y="20815"/>
                  </a:cubicBezTo>
                  <a:close/>
                  <a:moveTo>
                    <a:pt x="11807" y="20816"/>
                  </a:moveTo>
                  <a:cubicBezTo>
                    <a:pt x="11798" y="20816"/>
                    <a:pt x="11789" y="20817"/>
                    <a:pt x="11780" y="20819"/>
                  </a:cubicBezTo>
                  <a:cubicBezTo>
                    <a:pt x="11676" y="20819"/>
                    <a:pt x="11550" y="20840"/>
                    <a:pt x="11445" y="20840"/>
                  </a:cubicBezTo>
                  <a:cubicBezTo>
                    <a:pt x="11362" y="20861"/>
                    <a:pt x="11278" y="20945"/>
                    <a:pt x="11299" y="21028"/>
                  </a:cubicBezTo>
                  <a:cubicBezTo>
                    <a:pt x="11299" y="21112"/>
                    <a:pt x="11383" y="21175"/>
                    <a:pt x="11466" y="21175"/>
                  </a:cubicBezTo>
                  <a:cubicBezTo>
                    <a:pt x="11592" y="21175"/>
                    <a:pt x="11697" y="21154"/>
                    <a:pt x="11822" y="21154"/>
                  </a:cubicBezTo>
                  <a:cubicBezTo>
                    <a:pt x="11906" y="21133"/>
                    <a:pt x="11969" y="21049"/>
                    <a:pt x="11969" y="20966"/>
                  </a:cubicBezTo>
                  <a:cubicBezTo>
                    <a:pt x="11950" y="20891"/>
                    <a:pt x="11881" y="20816"/>
                    <a:pt x="11807" y="20816"/>
                  </a:cubicBezTo>
                  <a:close/>
                  <a:moveTo>
                    <a:pt x="10441" y="20882"/>
                  </a:moveTo>
                  <a:cubicBezTo>
                    <a:pt x="10357" y="20882"/>
                    <a:pt x="10274" y="20945"/>
                    <a:pt x="10274" y="21049"/>
                  </a:cubicBezTo>
                  <a:cubicBezTo>
                    <a:pt x="10274" y="21133"/>
                    <a:pt x="10357" y="21217"/>
                    <a:pt x="10441" y="21217"/>
                  </a:cubicBezTo>
                  <a:lnTo>
                    <a:pt x="10797" y="21217"/>
                  </a:lnTo>
                  <a:cubicBezTo>
                    <a:pt x="10881" y="21217"/>
                    <a:pt x="10964" y="21133"/>
                    <a:pt x="10964" y="21049"/>
                  </a:cubicBezTo>
                  <a:cubicBezTo>
                    <a:pt x="10964" y="20945"/>
                    <a:pt x="10881" y="20882"/>
                    <a:pt x="10776" y="208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5267817" y="3283099"/>
              <a:ext cx="182462" cy="102781"/>
            </a:xfrm>
            <a:custGeom>
              <a:rect b="b" l="l" r="r" t="t"/>
              <a:pathLst>
                <a:path extrusionOk="0" h="4939" w="8768">
                  <a:moveTo>
                    <a:pt x="1109" y="1"/>
                  </a:moveTo>
                  <a:cubicBezTo>
                    <a:pt x="503" y="1"/>
                    <a:pt x="0" y="482"/>
                    <a:pt x="0" y="1089"/>
                  </a:cubicBezTo>
                  <a:lnTo>
                    <a:pt x="0" y="3851"/>
                  </a:lnTo>
                  <a:cubicBezTo>
                    <a:pt x="0" y="4436"/>
                    <a:pt x="503" y="4939"/>
                    <a:pt x="1109" y="4939"/>
                  </a:cubicBezTo>
                  <a:lnTo>
                    <a:pt x="8140" y="4939"/>
                  </a:lnTo>
                  <a:cubicBezTo>
                    <a:pt x="8537" y="4939"/>
                    <a:pt x="8767" y="4457"/>
                    <a:pt x="8516" y="4144"/>
                  </a:cubicBezTo>
                  <a:lnTo>
                    <a:pt x="7407" y="2763"/>
                  </a:lnTo>
                  <a:cubicBezTo>
                    <a:pt x="7282" y="2595"/>
                    <a:pt x="7282" y="2344"/>
                    <a:pt x="7407" y="2177"/>
                  </a:cubicBezTo>
                  <a:lnTo>
                    <a:pt x="8516" y="796"/>
                  </a:lnTo>
                  <a:cubicBezTo>
                    <a:pt x="8767" y="461"/>
                    <a:pt x="8537" y="1"/>
                    <a:pt x="8140" y="1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5267817" y="3283099"/>
              <a:ext cx="60536" cy="31381"/>
            </a:xfrm>
            <a:custGeom>
              <a:rect b="b" l="l" r="r" t="t"/>
              <a:pathLst>
                <a:path extrusionOk="0" h="1508" w="2909">
                  <a:moveTo>
                    <a:pt x="1047" y="1"/>
                  </a:moveTo>
                  <a:cubicBezTo>
                    <a:pt x="461" y="42"/>
                    <a:pt x="0" y="503"/>
                    <a:pt x="21" y="1089"/>
                  </a:cubicBezTo>
                  <a:lnTo>
                    <a:pt x="21" y="1507"/>
                  </a:lnTo>
                  <a:lnTo>
                    <a:pt x="2909" y="1507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4742699" y="3283099"/>
              <a:ext cx="182025" cy="102781"/>
            </a:xfrm>
            <a:custGeom>
              <a:rect b="b" l="l" r="r" t="t"/>
              <a:pathLst>
                <a:path extrusionOk="0" h="4939" w="8747">
                  <a:moveTo>
                    <a:pt x="628" y="1"/>
                  </a:moveTo>
                  <a:cubicBezTo>
                    <a:pt x="231" y="1"/>
                    <a:pt x="1" y="461"/>
                    <a:pt x="252" y="796"/>
                  </a:cubicBezTo>
                  <a:lnTo>
                    <a:pt x="1340" y="2177"/>
                  </a:lnTo>
                  <a:cubicBezTo>
                    <a:pt x="1486" y="2344"/>
                    <a:pt x="1486" y="2595"/>
                    <a:pt x="1340" y="2763"/>
                  </a:cubicBezTo>
                  <a:lnTo>
                    <a:pt x="252" y="4144"/>
                  </a:lnTo>
                  <a:cubicBezTo>
                    <a:pt x="1" y="4457"/>
                    <a:pt x="231" y="4939"/>
                    <a:pt x="628" y="4939"/>
                  </a:cubicBezTo>
                  <a:lnTo>
                    <a:pt x="7659" y="4939"/>
                  </a:lnTo>
                  <a:cubicBezTo>
                    <a:pt x="8265" y="4939"/>
                    <a:pt x="8747" y="4436"/>
                    <a:pt x="8747" y="3851"/>
                  </a:cubicBezTo>
                  <a:lnTo>
                    <a:pt x="8747" y="1089"/>
                  </a:lnTo>
                  <a:cubicBezTo>
                    <a:pt x="8747" y="482"/>
                    <a:pt x="8265" y="1"/>
                    <a:pt x="7659" y="1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4864187" y="3283099"/>
              <a:ext cx="60536" cy="31381"/>
            </a:xfrm>
            <a:custGeom>
              <a:rect b="b" l="l" r="r" t="t"/>
              <a:pathLst>
                <a:path extrusionOk="0" h="1508" w="2909">
                  <a:moveTo>
                    <a:pt x="1883" y="1"/>
                  </a:moveTo>
                  <a:lnTo>
                    <a:pt x="0" y="1507"/>
                  </a:lnTo>
                  <a:lnTo>
                    <a:pt x="2909" y="1507"/>
                  </a:lnTo>
                  <a:lnTo>
                    <a:pt x="2909" y="1089"/>
                  </a:lnTo>
                  <a:cubicBezTo>
                    <a:pt x="2909" y="503"/>
                    <a:pt x="2448" y="42"/>
                    <a:pt x="1883" y="1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4822380" y="3312712"/>
              <a:ext cx="548219" cy="115849"/>
            </a:xfrm>
            <a:custGeom>
              <a:rect b="b" l="l" r="r" t="t"/>
              <a:pathLst>
                <a:path extrusionOk="0" h="5567" w="26344">
                  <a:moveTo>
                    <a:pt x="2281" y="0"/>
                  </a:moveTo>
                  <a:cubicBezTo>
                    <a:pt x="1026" y="0"/>
                    <a:pt x="1" y="1026"/>
                    <a:pt x="1" y="2281"/>
                  </a:cubicBezTo>
                  <a:lnTo>
                    <a:pt x="1" y="3285"/>
                  </a:lnTo>
                  <a:cubicBezTo>
                    <a:pt x="1" y="4541"/>
                    <a:pt x="1026" y="5566"/>
                    <a:pt x="2281" y="5566"/>
                  </a:cubicBezTo>
                  <a:lnTo>
                    <a:pt x="24063" y="5566"/>
                  </a:lnTo>
                  <a:cubicBezTo>
                    <a:pt x="25318" y="5566"/>
                    <a:pt x="26343" y="4541"/>
                    <a:pt x="26343" y="3285"/>
                  </a:cubicBezTo>
                  <a:lnTo>
                    <a:pt x="26343" y="2281"/>
                  </a:lnTo>
                  <a:cubicBezTo>
                    <a:pt x="26343" y="1026"/>
                    <a:pt x="25318" y="0"/>
                    <a:pt x="24063" y="0"/>
                  </a:cubicBezTo>
                  <a:close/>
                </a:path>
              </a:pathLst>
            </a:custGeom>
            <a:solidFill>
              <a:srgbClr val="4EC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3747338" y="1862744"/>
              <a:ext cx="495965" cy="495528"/>
            </a:xfrm>
            <a:custGeom>
              <a:rect b="b" l="l" r="r" t="t"/>
              <a:pathLst>
                <a:path extrusionOk="0" h="23812" w="23833">
                  <a:moveTo>
                    <a:pt x="11906" y="2951"/>
                  </a:moveTo>
                  <a:cubicBezTo>
                    <a:pt x="16844" y="2951"/>
                    <a:pt x="20861" y="6968"/>
                    <a:pt x="20861" y="11906"/>
                  </a:cubicBezTo>
                  <a:cubicBezTo>
                    <a:pt x="20861" y="16844"/>
                    <a:pt x="16844" y="20841"/>
                    <a:pt x="11906" y="20841"/>
                  </a:cubicBezTo>
                  <a:cubicBezTo>
                    <a:pt x="6989" y="20841"/>
                    <a:pt x="2971" y="16844"/>
                    <a:pt x="2971" y="11906"/>
                  </a:cubicBezTo>
                  <a:cubicBezTo>
                    <a:pt x="2971" y="6968"/>
                    <a:pt x="6989" y="2951"/>
                    <a:pt x="11906" y="2951"/>
                  </a:cubicBezTo>
                  <a:close/>
                  <a:moveTo>
                    <a:pt x="11906" y="1"/>
                  </a:moveTo>
                  <a:cubicBezTo>
                    <a:pt x="5357" y="1"/>
                    <a:pt x="0" y="5336"/>
                    <a:pt x="0" y="11906"/>
                  </a:cubicBezTo>
                  <a:cubicBezTo>
                    <a:pt x="0" y="18476"/>
                    <a:pt x="5357" y="23812"/>
                    <a:pt x="11906" y="23812"/>
                  </a:cubicBezTo>
                  <a:cubicBezTo>
                    <a:pt x="18476" y="23812"/>
                    <a:pt x="23832" y="18476"/>
                    <a:pt x="23832" y="11906"/>
                  </a:cubicBezTo>
                  <a:cubicBezTo>
                    <a:pt x="23832" y="5336"/>
                    <a:pt x="18476" y="1"/>
                    <a:pt x="11906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3950235" y="1714701"/>
              <a:ext cx="90149" cy="89733"/>
            </a:xfrm>
            <a:custGeom>
              <a:rect b="b" l="l" r="r" t="t"/>
              <a:pathLst>
                <a:path extrusionOk="0" h="4312" w="4332">
                  <a:moveTo>
                    <a:pt x="2156" y="1131"/>
                  </a:moveTo>
                  <a:cubicBezTo>
                    <a:pt x="2742" y="1131"/>
                    <a:pt x="3202" y="1591"/>
                    <a:pt x="3202" y="2156"/>
                  </a:cubicBezTo>
                  <a:cubicBezTo>
                    <a:pt x="3202" y="2721"/>
                    <a:pt x="2742" y="3181"/>
                    <a:pt x="2156" y="3181"/>
                  </a:cubicBezTo>
                  <a:cubicBezTo>
                    <a:pt x="1591" y="3181"/>
                    <a:pt x="1130" y="2721"/>
                    <a:pt x="1130" y="2156"/>
                  </a:cubicBezTo>
                  <a:cubicBezTo>
                    <a:pt x="1130" y="1591"/>
                    <a:pt x="1591" y="1131"/>
                    <a:pt x="2156" y="1131"/>
                  </a:cubicBezTo>
                  <a:close/>
                  <a:moveTo>
                    <a:pt x="2156" y="1"/>
                  </a:moveTo>
                  <a:cubicBezTo>
                    <a:pt x="963" y="1"/>
                    <a:pt x="1" y="963"/>
                    <a:pt x="1" y="2156"/>
                  </a:cubicBezTo>
                  <a:cubicBezTo>
                    <a:pt x="1" y="3349"/>
                    <a:pt x="963" y="4311"/>
                    <a:pt x="2156" y="4311"/>
                  </a:cubicBezTo>
                  <a:cubicBezTo>
                    <a:pt x="3348" y="4311"/>
                    <a:pt x="4332" y="3349"/>
                    <a:pt x="4332" y="2156"/>
                  </a:cubicBezTo>
                  <a:cubicBezTo>
                    <a:pt x="4332" y="963"/>
                    <a:pt x="3348" y="1"/>
                    <a:pt x="2156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3984634" y="1794820"/>
              <a:ext cx="21351" cy="77538"/>
            </a:xfrm>
            <a:custGeom>
              <a:rect b="b" l="l" r="r" t="t"/>
              <a:pathLst>
                <a:path extrusionOk="0" h="3726" w="1026">
                  <a:moveTo>
                    <a:pt x="1" y="1"/>
                  </a:moveTo>
                  <a:lnTo>
                    <a:pt x="1" y="3725"/>
                  </a:lnTo>
                  <a:lnTo>
                    <a:pt x="1026" y="3725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3774328" y="1889756"/>
              <a:ext cx="441963" cy="441526"/>
            </a:xfrm>
            <a:custGeom>
              <a:rect b="b" l="l" r="r" t="t"/>
              <a:pathLst>
                <a:path extrusionOk="0" h="21217" w="21238">
                  <a:moveTo>
                    <a:pt x="10797" y="0"/>
                  </a:moveTo>
                  <a:cubicBezTo>
                    <a:pt x="10692" y="0"/>
                    <a:pt x="10630" y="63"/>
                    <a:pt x="10609" y="167"/>
                  </a:cubicBezTo>
                  <a:cubicBezTo>
                    <a:pt x="10609" y="251"/>
                    <a:pt x="10692" y="335"/>
                    <a:pt x="10797" y="335"/>
                  </a:cubicBezTo>
                  <a:lnTo>
                    <a:pt x="11132" y="335"/>
                  </a:lnTo>
                  <a:cubicBezTo>
                    <a:pt x="11215" y="335"/>
                    <a:pt x="11278" y="272"/>
                    <a:pt x="11299" y="188"/>
                  </a:cubicBezTo>
                  <a:cubicBezTo>
                    <a:pt x="11299" y="84"/>
                    <a:pt x="11236" y="0"/>
                    <a:pt x="11132" y="0"/>
                  </a:cubicBezTo>
                  <a:close/>
                  <a:moveTo>
                    <a:pt x="10107" y="0"/>
                  </a:moveTo>
                  <a:cubicBezTo>
                    <a:pt x="9981" y="21"/>
                    <a:pt x="9876" y="21"/>
                    <a:pt x="9751" y="21"/>
                  </a:cubicBezTo>
                  <a:cubicBezTo>
                    <a:pt x="9667" y="42"/>
                    <a:pt x="9604" y="126"/>
                    <a:pt x="9604" y="209"/>
                  </a:cubicBezTo>
                  <a:cubicBezTo>
                    <a:pt x="9604" y="293"/>
                    <a:pt x="9688" y="356"/>
                    <a:pt x="9772" y="377"/>
                  </a:cubicBezTo>
                  <a:lnTo>
                    <a:pt x="9793" y="377"/>
                  </a:lnTo>
                  <a:cubicBezTo>
                    <a:pt x="9897" y="356"/>
                    <a:pt x="10002" y="356"/>
                    <a:pt x="10127" y="356"/>
                  </a:cubicBezTo>
                  <a:cubicBezTo>
                    <a:pt x="10211" y="335"/>
                    <a:pt x="10295" y="272"/>
                    <a:pt x="10274" y="167"/>
                  </a:cubicBezTo>
                  <a:cubicBezTo>
                    <a:pt x="10274" y="84"/>
                    <a:pt x="10211" y="0"/>
                    <a:pt x="10107" y="0"/>
                  </a:cubicBezTo>
                  <a:close/>
                  <a:moveTo>
                    <a:pt x="11796" y="60"/>
                  </a:moveTo>
                  <a:cubicBezTo>
                    <a:pt x="11722" y="60"/>
                    <a:pt x="11653" y="134"/>
                    <a:pt x="11634" y="209"/>
                  </a:cubicBezTo>
                  <a:cubicBezTo>
                    <a:pt x="11634" y="314"/>
                    <a:pt x="11697" y="398"/>
                    <a:pt x="11780" y="398"/>
                  </a:cubicBezTo>
                  <a:cubicBezTo>
                    <a:pt x="11885" y="419"/>
                    <a:pt x="12011" y="419"/>
                    <a:pt x="12115" y="439"/>
                  </a:cubicBezTo>
                  <a:lnTo>
                    <a:pt x="12136" y="439"/>
                  </a:lnTo>
                  <a:cubicBezTo>
                    <a:pt x="12220" y="439"/>
                    <a:pt x="12283" y="377"/>
                    <a:pt x="12304" y="293"/>
                  </a:cubicBezTo>
                  <a:cubicBezTo>
                    <a:pt x="12324" y="209"/>
                    <a:pt x="12241" y="126"/>
                    <a:pt x="12157" y="105"/>
                  </a:cubicBezTo>
                  <a:cubicBezTo>
                    <a:pt x="12052" y="84"/>
                    <a:pt x="11927" y="84"/>
                    <a:pt x="11822" y="63"/>
                  </a:cubicBezTo>
                  <a:cubicBezTo>
                    <a:pt x="11813" y="61"/>
                    <a:pt x="11805" y="60"/>
                    <a:pt x="11796" y="60"/>
                  </a:cubicBezTo>
                  <a:close/>
                  <a:moveTo>
                    <a:pt x="9114" y="101"/>
                  </a:moveTo>
                  <a:cubicBezTo>
                    <a:pt x="9103" y="101"/>
                    <a:pt x="9092" y="102"/>
                    <a:pt x="9081" y="105"/>
                  </a:cubicBezTo>
                  <a:cubicBezTo>
                    <a:pt x="8956" y="126"/>
                    <a:pt x="8851" y="147"/>
                    <a:pt x="8747" y="167"/>
                  </a:cubicBezTo>
                  <a:cubicBezTo>
                    <a:pt x="8642" y="167"/>
                    <a:pt x="8579" y="272"/>
                    <a:pt x="8600" y="356"/>
                  </a:cubicBezTo>
                  <a:cubicBezTo>
                    <a:pt x="8621" y="439"/>
                    <a:pt x="8684" y="502"/>
                    <a:pt x="8767" y="502"/>
                  </a:cubicBezTo>
                  <a:lnTo>
                    <a:pt x="8788" y="502"/>
                  </a:lnTo>
                  <a:cubicBezTo>
                    <a:pt x="8914" y="481"/>
                    <a:pt x="9019" y="460"/>
                    <a:pt x="9123" y="439"/>
                  </a:cubicBezTo>
                  <a:cubicBezTo>
                    <a:pt x="9228" y="419"/>
                    <a:pt x="9291" y="335"/>
                    <a:pt x="9270" y="251"/>
                  </a:cubicBezTo>
                  <a:cubicBezTo>
                    <a:pt x="9251" y="160"/>
                    <a:pt x="9186" y="101"/>
                    <a:pt x="9114" y="101"/>
                  </a:cubicBezTo>
                  <a:close/>
                  <a:moveTo>
                    <a:pt x="12794" y="226"/>
                  </a:moveTo>
                  <a:cubicBezTo>
                    <a:pt x="12722" y="226"/>
                    <a:pt x="12656" y="283"/>
                    <a:pt x="12638" y="356"/>
                  </a:cubicBezTo>
                  <a:cubicBezTo>
                    <a:pt x="12617" y="439"/>
                    <a:pt x="12680" y="544"/>
                    <a:pt x="12764" y="565"/>
                  </a:cubicBezTo>
                  <a:cubicBezTo>
                    <a:pt x="12868" y="586"/>
                    <a:pt x="12973" y="607"/>
                    <a:pt x="13099" y="628"/>
                  </a:cubicBezTo>
                  <a:lnTo>
                    <a:pt x="13120" y="628"/>
                  </a:lnTo>
                  <a:cubicBezTo>
                    <a:pt x="13203" y="628"/>
                    <a:pt x="13287" y="586"/>
                    <a:pt x="13287" y="502"/>
                  </a:cubicBezTo>
                  <a:cubicBezTo>
                    <a:pt x="13308" y="419"/>
                    <a:pt x="13266" y="335"/>
                    <a:pt x="13161" y="293"/>
                  </a:cubicBezTo>
                  <a:cubicBezTo>
                    <a:pt x="13057" y="272"/>
                    <a:pt x="12952" y="251"/>
                    <a:pt x="12827" y="230"/>
                  </a:cubicBezTo>
                  <a:cubicBezTo>
                    <a:pt x="12816" y="227"/>
                    <a:pt x="12805" y="226"/>
                    <a:pt x="12794" y="226"/>
                  </a:cubicBezTo>
                  <a:close/>
                  <a:moveTo>
                    <a:pt x="8096" y="289"/>
                  </a:moveTo>
                  <a:cubicBezTo>
                    <a:pt x="8083" y="289"/>
                    <a:pt x="8070" y="290"/>
                    <a:pt x="8056" y="293"/>
                  </a:cubicBezTo>
                  <a:cubicBezTo>
                    <a:pt x="7951" y="335"/>
                    <a:pt x="7847" y="356"/>
                    <a:pt x="7742" y="398"/>
                  </a:cubicBezTo>
                  <a:cubicBezTo>
                    <a:pt x="7638" y="419"/>
                    <a:pt x="7596" y="502"/>
                    <a:pt x="7617" y="607"/>
                  </a:cubicBezTo>
                  <a:cubicBezTo>
                    <a:pt x="7635" y="661"/>
                    <a:pt x="7684" y="716"/>
                    <a:pt x="7752" y="716"/>
                  </a:cubicBezTo>
                  <a:cubicBezTo>
                    <a:pt x="7762" y="716"/>
                    <a:pt x="7773" y="714"/>
                    <a:pt x="7784" y="711"/>
                  </a:cubicBezTo>
                  <a:lnTo>
                    <a:pt x="7826" y="711"/>
                  </a:lnTo>
                  <a:cubicBezTo>
                    <a:pt x="7930" y="691"/>
                    <a:pt x="8035" y="649"/>
                    <a:pt x="8140" y="628"/>
                  </a:cubicBezTo>
                  <a:cubicBezTo>
                    <a:pt x="8244" y="607"/>
                    <a:pt x="8286" y="523"/>
                    <a:pt x="8265" y="419"/>
                  </a:cubicBezTo>
                  <a:cubicBezTo>
                    <a:pt x="8247" y="346"/>
                    <a:pt x="8182" y="289"/>
                    <a:pt x="8096" y="289"/>
                  </a:cubicBezTo>
                  <a:close/>
                  <a:moveTo>
                    <a:pt x="13774" y="489"/>
                  </a:moveTo>
                  <a:cubicBezTo>
                    <a:pt x="13705" y="489"/>
                    <a:pt x="13638" y="542"/>
                    <a:pt x="13622" y="607"/>
                  </a:cubicBezTo>
                  <a:cubicBezTo>
                    <a:pt x="13601" y="691"/>
                    <a:pt x="13643" y="774"/>
                    <a:pt x="13726" y="816"/>
                  </a:cubicBezTo>
                  <a:cubicBezTo>
                    <a:pt x="13831" y="858"/>
                    <a:pt x="13936" y="879"/>
                    <a:pt x="14040" y="921"/>
                  </a:cubicBezTo>
                  <a:lnTo>
                    <a:pt x="14103" y="921"/>
                  </a:lnTo>
                  <a:cubicBezTo>
                    <a:pt x="14166" y="921"/>
                    <a:pt x="14228" y="879"/>
                    <a:pt x="14249" y="816"/>
                  </a:cubicBezTo>
                  <a:cubicBezTo>
                    <a:pt x="14291" y="732"/>
                    <a:pt x="14249" y="628"/>
                    <a:pt x="14166" y="607"/>
                  </a:cubicBezTo>
                  <a:cubicBezTo>
                    <a:pt x="14040" y="565"/>
                    <a:pt x="13936" y="523"/>
                    <a:pt x="13831" y="502"/>
                  </a:cubicBezTo>
                  <a:cubicBezTo>
                    <a:pt x="13813" y="493"/>
                    <a:pt x="13793" y="489"/>
                    <a:pt x="13774" y="489"/>
                  </a:cubicBezTo>
                  <a:close/>
                  <a:moveTo>
                    <a:pt x="7152" y="590"/>
                  </a:moveTo>
                  <a:cubicBezTo>
                    <a:pt x="7127" y="590"/>
                    <a:pt x="7101" y="596"/>
                    <a:pt x="7073" y="607"/>
                  </a:cubicBezTo>
                  <a:cubicBezTo>
                    <a:pt x="6968" y="628"/>
                    <a:pt x="6863" y="670"/>
                    <a:pt x="6759" y="711"/>
                  </a:cubicBezTo>
                  <a:cubicBezTo>
                    <a:pt x="6675" y="753"/>
                    <a:pt x="6633" y="858"/>
                    <a:pt x="6654" y="942"/>
                  </a:cubicBezTo>
                  <a:cubicBezTo>
                    <a:pt x="6675" y="1004"/>
                    <a:pt x="6738" y="1046"/>
                    <a:pt x="6822" y="1046"/>
                  </a:cubicBezTo>
                  <a:cubicBezTo>
                    <a:pt x="6842" y="1046"/>
                    <a:pt x="6863" y="1046"/>
                    <a:pt x="6884" y="1025"/>
                  </a:cubicBezTo>
                  <a:cubicBezTo>
                    <a:pt x="6989" y="983"/>
                    <a:pt x="7094" y="963"/>
                    <a:pt x="7198" y="921"/>
                  </a:cubicBezTo>
                  <a:cubicBezTo>
                    <a:pt x="7282" y="879"/>
                    <a:pt x="7324" y="795"/>
                    <a:pt x="7303" y="691"/>
                  </a:cubicBezTo>
                  <a:cubicBezTo>
                    <a:pt x="7272" y="629"/>
                    <a:pt x="7219" y="590"/>
                    <a:pt x="7152" y="590"/>
                  </a:cubicBezTo>
                  <a:close/>
                  <a:moveTo>
                    <a:pt x="14724" y="842"/>
                  </a:moveTo>
                  <a:cubicBezTo>
                    <a:pt x="14660" y="842"/>
                    <a:pt x="14600" y="880"/>
                    <a:pt x="14584" y="942"/>
                  </a:cubicBezTo>
                  <a:cubicBezTo>
                    <a:pt x="14542" y="1025"/>
                    <a:pt x="14584" y="1130"/>
                    <a:pt x="14668" y="1151"/>
                  </a:cubicBezTo>
                  <a:cubicBezTo>
                    <a:pt x="14773" y="1214"/>
                    <a:pt x="14877" y="1255"/>
                    <a:pt x="14961" y="1297"/>
                  </a:cubicBezTo>
                  <a:cubicBezTo>
                    <a:pt x="14982" y="1297"/>
                    <a:pt x="15024" y="1318"/>
                    <a:pt x="15045" y="1318"/>
                  </a:cubicBezTo>
                  <a:cubicBezTo>
                    <a:pt x="15107" y="1318"/>
                    <a:pt x="15170" y="1276"/>
                    <a:pt x="15191" y="1214"/>
                  </a:cubicBezTo>
                  <a:cubicBezTo>
                    <a:pt x="15233" y="1130"/>
                    <a:pt x="15191" y="1025"/>
                    <a:pt x="15107" y="983"/>
                  </a:cubicBezTo>
                  <a:cubicBezTo>
                    <a:pt x="15003" y="942"/>
                    <a:pt x="14898" y="900"/>
                    <a:pt x="14793" y="858"/>
                  </a:cubicBezTo>
                  <a:cubicBezTo>
                    <a:pt x="14771" y="847"/>
                    <a:pt x="14747" y="842"/>
                    <a:pt x="14724" y="842"/>
                  </a:cubicBezTo>
                  <a:close/>
                  <a:moveTo>
                    <a:pt x="6180" y="967"/>
                  </a:moveTo>
                  <a:cubicBezTo>
                    <a:pt x="6156" y="967"/>
                    <a:pt x="6133" y="972"/>
                    <a:pt x="6110" y="983"/>
                  </a:cubicBezTo>
                  <a:cubicBezTo>
                    <a:pt x="6026" y="1046"/>
                    <a:pt x="5922" y="1088"/>
                    <a:pt x="5817" y="1151"/>
                  </a:cubicBezTo>
                  <a:cubicBezTo>
                    <a:pt x="5734" y="1193"/>
                    <a:pt x="5692" y="1276"/>
                    <a:pt x="5734" y="1360"/>
                  </a:cubicBezTo>
                  <a:cubicBezTo>
                    <a:pt x="5775" y="1423"/>
                    <a:pt x="5817" y="1465"/>
                    <a:pt x="5880" y="1465"/>
                  </a:cubicBezTo>
                  <a:cubicBezTo>
                    <a:pt x="5922" y="1465"/>
                    <a:pt x="5943" y="1465"/>
                    <a:pt x="5964" y="1444"/>
                  </a:cubicBezTo>
                  <a:cubicBezTo>
                    <a:pt x="6068" y="1402"/>
                    <a:pt x="6152" y="1339"/>
                    <a:pt x="6257" y="1297"/>
                  </a:cubicBezTo>
                  <a:cubicBezTo>
                    <a:pt x="6340" y="1255"/>
                    <a:pt x="6382" y="1151"/>
                    <a:pt x="6340" y="1067"/>
                  </a:cubicBezTo>
                  <a:cubicBezTo>
                    <a:pt x="6310" y="1006"/>
                    <a:pt x="6245" y="967"/>
                    <a:pt x="6180" y="967"/>
                  </a:cubicBezTo>
                  <a:close/>
                  <a:moveTo>
                    <a:pt x="15647" y="1276"/>
                  </a:moveTo>
                  <a:cubicBezTo>
                    <a:pt x="15589" y="1276"/>
                    <a:pt x="15533" y="1304"/>
                    <a:pt x="15505" y="1360"/>
                  </a:cubicBezTo>
                  <a:cubicBezTo>
                    <a:pt x="15442" y="1444"/>
                    <a:pt x="15484" y="1548"/>
                    <a:pt x="15568" y="1590"/>
                  </a:cubicBezTo>
                  <a:cubicBezTo>
                    <a:pt x="15651" y="1653"/>
                    <a:pt x="15756" y="1695"/>
                    <a:pt x="15840" y="1758"/>
                  </a:cubicBezTo>
                  <a:cubicBezTo>
                    <a:pt x="15881" y="1779"/>
                    <a:pt x="15902" y="1779"/>
                    <a:pt x="15944" y="1779"/>
                  </a:cubicBezTo>
                  <a:cubicBezTo>
                    <a:pt x="15986" y="1779"/>
                    <a:pt x="16049" y="1758"/>
                    <a:pt x="16091" y="1695"/>
                  </a:cubicBezTo>
                  <a:cubicBezTo>
                    <a:pt x="16133" y="1632"/>
                    <a:pt x="16112" y="1527"/>
                    <a:pt x="16028" y="1465"/>
                  </a:cubicBezTo>
                  <a:cubicBezTo>
                    <a:pt x="15923" y="1423"/>
                    <a:pt x="15819" y="1360"/>
                    <a:pt x="15735" y="1297"/>
                  </a:cubicBezTo>
                  <a:cubicBezTo>
                    <a:pt x="15707" y="1283"/>
                    <a:pt x="15677" y="1276"/>
                    <a:pt x="15647" y="1276"/>
                  </a:cubicBezTo>
                  <a:close/>
                  <a:moveTo>
                    <a:pt x="5298" y="1444"/>
                  </a:moveTo>
                  <a:cubicBezTo>
                    <a:pt x="5269" y="1444"/>
                    <a:pt x="5238" y="1451"/>
                    <a:pt x="5210" y="1465"/>
                  </a:cubicBezTo>
                  <a:cubicBezTo>
                    <a:pt x="5106" y="1527"/>
                    <a:pt x="5022" y="1590"/>
                    <a:pt x="4917" y="1653"/>
                  </a:cubicBezTo>
                  <a:cubicBezTo>
                    <a:pt x="4834" y="1695"/>
                    <a:pt x="4813" y="1799"/>
                    <a:pt x="4855" y="1883"/>
                  </a:cubicBezTo>
                  <a:cubicBezTo>
                    <a:pt x="4897" y="1946"/>
                    <a:pt x="4959" y="1967"/>
                    <a:pt x="5001" y="1967"/>
                  </a:cubicBezTo>
                  <a:cubicBezTo>
                    <a:pt x="5043" y="1967"/>
                    <a:pt x="5064" y="1967"/>
                    <a:pt x="5106" y="1946"/>
                  </a:cubicBezTo>
                  <a:cubicBezTo>
                    <a:pt x="5189" y="1883"/>
                    <a:pt x="5294" y="1820"/>
                    <a:pt x="5378" y="1758"/>
                  </a:cubicBezTo>
                  <a:cubicBezTo>
                    <a:pt x="5461" y="1716"/>
                    <a:pt x="5482" y="1611"/>
                    <a:pt x="5441" y="1527"/>
                  </a:cubicBezTo>
                  <a:cubicBezTo>
                    <a:pt x="5413" y="1472"/>
                    <a:pt x="5357" y="1444"/>
                    <a:pt x="5298" y="1444"/>
                  </a:cubicBezTo>
                  <a:close/>
                  <a:moveTo>
                    <a:pt x="16504" y="1805"/>
                  </a:moveTo>
                  <a:cubicBezTo>
                    <a:pt x="16454" y="1805"/>
                    <a:pt x="16401" y="1833"/>
                    <a:pt x="16363" y="1883"/>
                  </a:cubicBezTo>
                  <a:cubicBezTo>
                    <a:pt x="16321" y="1967"/>
                    <a:pt x="16342" y="2072"/>
                    <a:pt x="16405" y="2113"/>
                  </a:cubicBezTo>
                  <a:cubicBezTo>
                    <a:pt x="16509" y="2176"/>
                    <a:pt x="16593" y="2239"/>
                    <a:pt x="16677" y="2302"/>
                  </a:cubicBezTo>
                  <a:cubicBezTo>
                    <a:pt x="16718" y="2344"/>
                    <a:pt x="16739" y="2344"/>
                    <a:pt x="16781" y="2344"/>
                  </a:cubicBezTo>
                  <a:cubicBezTo>
                    <a:pt x="16844" y="2344"/>
                    <a:pt x="16886" y="2323"/>
                    <a:pt x="16928" y="2281"/>
                  </a:cubicBezTo>
                  <a:cubicBezTo>
                    <a:pt x="16969" y="2197"/>
                    <a:pt x="16949" y="2092"/>
                    <a:pt x="16886" y="2030"/>
                  </a:cubicBezTo>
                  <a:cubicBezTo>
                    <a:pt x="16781" y="1967"/>
                    <a:pt x="16697" y="1904"/>
                    <a:pt x="16593" y="1841"/>
                  </a:cubicBezTo>
                  <a:cubicBezTo>
                    <a:pt x="16568" y="1817"/>
                    <a:pt x="16537" y="1805"/>
                    <a:pt x="16504" y="1805"/>
                  </a:cubicBezTo>
                  <a:close/>
                  <a:moveTo>
                    <a:pt x="4447" y="2013"/>
                  </a:moveTo>
                  <a:cubicBezTo>
                    <a:pt x="4412" y="2013"/>
                    <a:pt x="4379" y="2024"/>
                    <a:pt x="4353" y="2051"/>
                  </a:cubicBezTo>
                  <a:cubicBezTo>
                    <a:pt x="4248" y="2113"/>
                    <a:pt x="4164" y="2176"/>
                    <a:pt x="4081" y="2239"/>
                  </a:cubicBezTo>
                  <a:cubicBezTo>
                    <a:pt x="3997" y="2302"/>
                    <a:pt x="3997" y="2406"/>
                    <a:pt x="4039" y="2490"/>
                  </a:cubicBezTo>
                  <a:cubicBezTo>
                    <a:pt x="4081" y="2532"/>
                    <a:pt x="4122" y="2553"/>
                    <a:pt x="4185" y="2553"/>
                  </a:cubicBezTo>
                  <a:cubicBezTo>
                    <a:pt x="4206" y="2553"/>
                    <a:pt x="4248" y="2532"/>
                    <a:pt x="4290" y="2511"/>
                  </a:cubicBezTo>
                  <a:cubicBezTo>
                    <a:pt x="4373" y="2448"/>
                    <a:pt x="4457" y="2385"/>
                    <a:pt x="4541" y="2323"/>
                  </a:cubicBezTo>
                  <a:cubicBezTo>
                    <a:pt x="4625" y="2260"/>
                    <a:pt x="4645" y="2155"/>
                    <a:pt x="4583" y="2072"/>
                  </a:cubicBezTo>
                  <a:cubicBezTo>
                    <a:pt x="4546" y="2035"/>
                    <a:pt x="4496" y="2013"/>
                    <a:pt x="4447" y="2013"/>
                  </a:cubicBezTo>
                  <a:close/>
                  <a:moveTo>
                    <a:pt x="17306" y="2424"/>
                  </a:moveTo>
                  <a:cubicBezTo>
                    <a:pt x="17258" y="2424"/>
                    <a:pt x="17212" y="2445"/>
                    <a:pt x="17179" y="2490"/>
                  </a:cubicBezTo>
                  <a:cubicBezTo>
                    <a:pt x="17137" y="2553"/>
                    <a:pt x="17137" y="2657"/>
                    <a:pt x="17200" y="2720"/>
                  </a:cubicBezTo>
                  <a:cubicBezTo>
                    <a:pt x="17283" y="2783"/>
                    <a:pt x="17367" y="2867"/>
                    <a:pt x="17451" y="2929"/>
                  </a:cubicBezTo>
                  <a:cubicBezTo>
                    <a:pt x="17493" y="2971"/>
                    <a:pt x="17534" y="2992"/>
                    <a:pt x="17576" y="2992"/>
                  </a:cubicBezTo>
                  <a:cubicBezTo>
                    <a:pt x="17618" y="2992"/>
                    <a:pt x="17660" y="2971"/>
                    <a:pt x="17702" y="2929"/>
                  </a:cubicBezTo>
                  <a:cubicBezTo>
                    <a:pt x="17765" y="2867"/>
                    <a:pt x="17765" y="2741"/>
                    <a:pt x="17681" y="2678"/>
                  </a:cubicBezTo>
                  <a:cubicBezTo>
                    <a:pt x="17597" y="2616"/>
                    <a:pt x="17513" y="2532"/>
                    <a:pt x="17430" y="2469"/>
                  </a:cubicBezTo>
                  <a:cubicBezTo>
                    <a:pt x="17391" y="2440"/>
                    <a:pt x="17348" y="2424"/>
                    <a:pt x="17306" y="2424"/>
                  </a:cubicBezTo>
                  <a:close/>
                  <a:moveTo>
                    <a:pt x="3673" y="2652"/>
                  </a:moveTo>
                  <a:cubicBezTo>
                    <a:pt x="3631" y="2652"/>
                    <a:pt x="3589" y="2668"/>
                    <a:pt x="3557" y="2699"/>
                  </a:cubicBezTo>
                  <a:cubicBezTo>
                    <a:pt x="3474" y="2762"/>
                    <a:pt x="3369" y="2846"/>
                    <a:pt x="3285" y="2929"/>
                  </a:cubicBezTo>
                  <a:cubicBezTo>
                    <a:pt x="3223" y="2992"/>
                    <a:pt x="3223" y="3097"/>
                    <a:pt x="3285" y="3160"/>
                  </a:cubicBezTo>
                  <a:cubicBezTo>
                    <a:pt x="3327" y="3201"/>
                    <a:pt x="3369" y="3222"/>
                    <a:pt x="3411" y="3222"/>
                  </a:cubicBezTo>
                  <a:cubicBezTo>
                    <a:pt x="3453" y="3222"/>
                    <a:pt x="3495" y="3201"/>
                    <a:pt x="3537" y="3160"/>
                  </a:cubicBezTo>
                  <a:cubicBezTo>
                    <a:pt x="3599" y="3097"/>
                    <a:pt x="3683" y="3013"/>
                    <a:pt x="3767" y="2950"/>
                  </a:cubicBezTo>
                  <a:cubicBezTo>
                    <a:pt x="3850" y="2888"/>
                    <a:pt x="3850" y="2783"/>
                    <a:pt x="3788" y="2699"/>
                  </a:cubicBezTo>
                  <a:cubicBezTo>
                    <a:pt x="3756" y="2668"/>
                    <a:pt x="3714" y="2652"/>
                    <a:pt x="3673" y="2652"/>
                  </a:cubicBezTo>
                  <a:close/>
                  <a:moveTo>
                    <a:pt x="18065" y="3112"/>
                  </a:moveTo>
                  <a:cubicBezTo>
                    <a:pt x="18021" y="3112"/>
                    <a:pt x="17974" y="3128"/>
                    <a:pt x="17932" y="3160"/>
                  </a:cubicBezTo>
                  <a:cubicBezTo>
                    <a:pt x="17869" y="3222"/>
                    <a:pt x="17869" y="3327"/>
                    <a:pt x="17932" y="3390"/>
                  </a:cubicBezTo>
                  <a:cubicBezTo>
                    <a:pt x="18016" y="3473"/>
                    <a:pt x="18099" y="3557"/>
                    <a:pt x="18162" y="3641"/>
                  </a:cubicBezTo>
                  <a:cubicBezTo>
                    <a:pt x="18204" y="3683"/>
                    <a:pt x="18246" y="3704"/>
                    <a:pt x="18288" y="3704"/>
                  </a:cubicBezTo>
                  <a:cubicBezTo>
                    <a:pt x="18330" y="3704"/>
                    <a:pt x="18371" y="3683"/>
                    <a:pt x="18413" y="3662"/>
                  </a:cubicBezTo>
                  <a:cubicBezTo>
                    <a:pt x="18476" y="3599"/>
                    <a:pt x="18476" y="3473"/>
                    <a:pt x="18413" y="3411"/>
                  </a:cubicBezTo>
                  <a:cubicBezTo>
                    <a:pt x="18330" y="3327"/>
                    <a:pt x="18267" y="3243"/>
                    <a:pt x="18183" y="3160"/>
                  </a:cubicBezTo>
                  <a:cubicBezTo>
                    <a:pt x="18152" y="3128"/>
                    <a:pt x="18110" y="3112"/>
                    <a:pt x="18065" y="3112"/>
                  </a:cubicBezTo>
                  <a:close/>
                  <a:moveTo>
                    <a:pt x="2940" y="3364"/>
                  </a:moveTo>
                  <a:cubicBezTo>
                    <a:pt x="2898" y="3364"/>
                    <a:pt x="2857" y="3379"/>
                    <a:pt x="2825" y="3411"/>
                  </a:cubicBezTo>
                  <a:cubicBezTo>
                    <a:pt x="2741" y="3494"/>
                    <a:pt x="2658" y="3578"/>
                    <a:pt x="2595" y="3662"/>
                  </a:cubicBezTo>
                  <a:cubicBezTo>
                    <a:pt x="2532" y="3745"/>
                    <a:pt x="2532" y="3850"/>
                    <a:pt x="2595" y="3913"/>
                  </a:cubicBezTo>
                  <a:cubicBezTo>
                    <a:pt x="2637" y="3934"/>
                    <a:pt x="2679" y="3955"/>
                    <a:pt x="2721" y="3955"/>
                  </a:cubicBezTo>
                  <a:cubicBezTo>
                    <a:pt x="2762" y="3955"/>
                    <a:pt x="2804" y="3934"/>
                    <a:pt x="2846" y="3892"/>
                  </a:cubicBezTo>
                  <a:cubicBezTo>
                    <a:pt x="2909" y="3808"/>
                    <a:pt x="2993" y="3724"/>
                    <a:pt x="3076" y="3641"/>
                  </a:cubicBezTo>
                  <a:cubicBezTo>
                    <a:pt x="3139" y="3578"/>
                    <a:pt x="3118" y="3473"/>
                    <a:pt x="3055" y="3411"/>
                  </a:cubicBezTo>
                  <a:cubicBezTo>
                    <a:pt x="3024" y="3379"/>
                    <a:pt x="2982" y="3364"/>
                    <a:pt x="2940" y="3364"/>
                  </a:cubicBezTo>
                  <a:close/>
                  <a:moveTo>
                    <a:pt x="18746" y="3868"/>
                  </a:moveTo>
                  <a:cubicBezTo>
                    <a:pt x="18705" y="3868"/>
                    <a:pt x="18661" y="3884"/>
                    <a:pt x="18622" y="3913"/>
                  </a:cubicBezTo>
                  <a:cubicBezTo>
                    <a:pt x="18560" y="3976"/>
                    <a:pt x="18539" y="4080"/>
                    <a:pt x="18602" y="4143"/>
                  </a:cubicBezTo>
                  <a:cubicBezTo>
                    <a:pt x="18664" y="4227"/>
                    <a:pt x="18748" y="4310"/>
                    <a:pt x="18811" y="4415"/>
                  </a:cubicBezTo>
                  <a:cubicBezTo>
                    <a:pt x="18853" y="4457"/>
                    <a:pt x="18894" y="4478"/>
                    <a:pt x="18936" y="4478"/>
                  </a:cubicBezTo>
                  <a:cubicBezTo>
                    <a:pt x="18978" y="4478"/>
                    <a:pt x="19020" y="4457"/>
                    <a:pt x="19041" y="4436"/>
                  </a:cubicBezTo>
                  <a:cubicBezTo>
                    <a:pt x="19125" y="4373"/>
                    <a:pt x="19125" y="4268"/>
                    <a:pt x="19083" y="4206"/>
                  </a:cubicBezTo>
                  <a:cubicBezTo>
                    <a:pt x="18999" y="4122"/>
                    <a:pt x="18936" y="4017"/>
                    <a:pt x="18874" y="3934"/>
                  </a:cubicBezTo>
                  <a:cubicBezTo>
                    <a:pt x="18840" y="3889"/>
                    <a:pt x="18794" y="3868"/>
                    <a:pt x="18746" y="3868"/>
                  </a:cubicBezTo>
                  <a:close/>
                  <a:moveTo>
                    <a:pt x="2291" y="4147"/>
                  </a:moveTo>
                  <a:cubicBezTo>
                    <a:pt x="2243" y="4147"/>
                    <a:pt x="2192" y="4169"/>
                    <a:pt x="2156" y="4206"/>
                  </a:cubicBezTo>
                  <a:cubicBezTo>
                    <a:pt x="2072" y="4289"/>
                    <a:pt x="2009" y="4394"/>
                    <a:pt x="1946" y="4478"/>
                  </a:cubicBezTo>
                  <a:cubicBezTo>
                    <a:pt x="1904" y="4561"/>
                    <a:pt x="1904" y="4666"/>
                    <a:pt x="1988" y="4708"/>
                  </a:cubicBezTo>
                  <a:cubicBezTo>
                    <a:pt x="2009" y="4729"/>
                    <a:pt x="2051" y="4750"/>
                    <a:pt x="2093" y="4750"/>
                  </a:cubicBezTo>
                  <a:cubicBezTo>
                    <a:pt x="2135" y="4750"/>
                    <a:pt x="2197" y="4729"/>
                    <a:pt x="2239" y="4687"/>
                  </a:cubicBezTo>
                  <a:cubicBezTo>
                    <a:pt x="2302" y="4582"/>
                    <a:pt x="2365" y="4499"/>
                    <a:pt x="2428" y="4415"/>
                  </a:cubicBezTo>
                  <a:cubicBezTo>
                    <a:pt x="2469" y="4331"/>
                    <a:pt x="2469" y="4227"/>
                    <a:pt x="2386" y="4185"/>
                  </a:cubicBezTo>
                  <a:cubicBezTo>
                    <a:pt x="2359" y="4158"/>
                    <a:pt x="2326" y="4147"/>
                    <a:pt x="2291" y="4147"/>
                  </a:cubicBezTo>
                  <a:close/>
                  <a:moveTo>
                    <a:pt x="19324" y="4687"/>
                  </a:moveTo>
                  <a:cubicBezTo>
                    <a:pt x="19297" y="4687"/>
                    <a:pt x="19271" y="4694"/>
                    <a:pt x="19250" y="4708"/>
                  </a:cubicBezTo>
                  <a:cubicBezTo>
                    <a:pt x="19166" y="4771"/>
                    <a:pt x="19146" y="4875"/>
                    <a:pt x="19187" y="4959"/>
                  </a:cubicBezTo>
                  <a:cubicBezTo>
                    <a:pt x="19250" y="5043"/>
                    <a:pt x="19313" y="5126"/>
                    <a:pt x="19376" y="5231"/>
                  </a:cubicBezTo>
                  <a:cubicBezTo>
                    <a:pt x="19397" y="5273"/>
                    <a:pt x="19459" y="5315"/>
                    <a:pt x="19522" y="5315"/>
                  </a:cubicBezTo>
                  <a:cubicBezTo>
                    <a:pt x="19543" y="5315"/>
                    <a:pt x="19585" y="5294"/>
                    <a:pt x="19606" y="5294"/>
                  </a:cubicBezTo>
                  <a:cubicBezTo>
                    <a:pt x="19690" y="5231"/>
                    <a:pt x="19710" y="5126"/>
                    <a:pt x="19669" y="5043"/>
                  </a:cubicBezTo>
                  <a:cubicBezTo>
                    <a:pt x="19606" y="4959"/>
                    <a:pt x="19543" y="4854"/>
                    <a:pt x="19480" y="4771"/>
                  </a:cubicBezTo>
                  <a:cubicBezTo>
                    <a:pt x="19438" y="4715"/>
                    <a:pt x="19378" y="4687"/>
                    <a:pt x="19324" y="4687"/>
                  </a:cubicBezTo>
                  <a:close/>
                  <a:moveTo>
                    <a:pt x="1717" y="4980"/>
                  </a:moveTo>
                  <a:cubicBezTo>
                    <a:pt x="1663" y="4980"/>
                    <a:pt x="1612" y="5008"/>
                    <a:pt x="1570" y="5064"/>
                  </a:cubicBezTo>
                  <a:cubicBezTo>
                    <a:pt x="1507" y="5147"/>
                    <a:pt x="1444" y="5252"/>
                    <a:pt x="1402" y="5357"/>
                  </a:cubicBezTo>
                  <a:cubicBezTo>
                    <a:pt x="1340" y="5440"/>
                    <a:pt x="1381" y="5524"/>
                    <a:pt x="1465" y="5587"/>
                  </a:cubicBezTo>
                  <a:cubicBezTo>
                    <a:pt x="1486" y="5587"/>
                    <a:pt x="1507" y="5608"/>
                    <a:pt x="1549" y="5608"/>
                  </a:cubicBezTo>
                  <a:cubicBezTo>
                    <a:pt x="1612" y="5608"/>
                    <a:pt x="1653" y="5566"/>
                    <a:pt x="1695" y="5524"/>
                  </a:cubicBezTo>
                  <a:cubicBezTo>
                    <a:pt x="1737" y="5419"/>
                    <a:pt x="1800" y="5336"/>
                    <a:pt x="1863" y="5231"/>
                  </a:cubicBezTo>
                  <a:cubicBezTo>
                    <a:pt x="1904" y="5147"/>
                    <a:pt x="1884" y="5043"/>
                    <a:pt x="1800" y="5001"/>
                  </a:cubicBezTo>
                  <a:cubicBezTo>
                    <a:pt x="1772" y="4987"/>
                    <a:pt x="1744" y="4980"/>
                    <a:pt x="1717" y="4980"/>
                  </a:cubicBezTo>
                  <a:close/>
                  <a:moveTo>
                    <a:pt x="19861" y="5566"/>
                  </a:moveTo>
                  <a:cubicBezTo>
                    <a:pt x="19831" y="5566"/>
                    <a:pt x="19801" y="5573"/>
                    <a:pt x="19773" y="5587"/>
                  </a:cubicBezTo>
                  <a:cubicBezTo>
                    <a:pt x="19690" y="5629"/>
                    <a:pt x="19669" y="5733"/>
                    <a:pt x="19710" y="5817"/>
                  </a:cubicBezTo>
                  <a:cubicBezTo>
                    <a:pt x="19752" y="5901"/>
                    <a:pt x="19815" y="6005"/>
                    <a:pt x="19857" y="6110"/>
                  </a:cubicBezTo>
                  <a:cubicBezTo>
                    <a:pt x="19878" y="6173"/>
                    <a:pt x="19941" y="6193"/>
                    <a:pt x="20003" y="6193"/>
                  </a:cubicBezTo>
                  <a:lnTo>
                    <a:pt x="20087" y="6193"/>
                  </a:lnTo>
                  <a:cubicBezTo>
                    <a:pt x="20171" y="6152"/>
                    <a:pt x="20213" y="6047"/>
                    <a:pt x="20171" y="5963"/>
                  </a:cubicBezTo>
                  <a:cubicBezTo>
                    <a:pt x="20108" y="5859"/>
                    <a:pt x="20066" y="5754"/>
                    <a:pt x="20003" y="5649"/>
                  </a:cubicBezTo>
                  <a:cubicBezTo>
                    <a:pt x="19976" y="5594"/>
                    <a:pt x="19920" y="5566"/>
                    <a:pt x="19861" y="5566"/>
                  </a:cubicBezTo>
                  <a:close/>
                  <a:moveTo>
                    <a:pt x="1228" y="5863"/>
                  </a:moveTo>
                  <a:cubicBezTo>
                    <a:pt x="1162" y="5863"/>
                    <a:pt x="1098" y="5902"/>
                    <a:pt x="1068" y="5963"/>
                  </a:cubicBezTo>
                  <a:cubicBezTo>
                    <a:pt x="1026" y="6068"/>
                    <a:pt x="984" y="6152"/>
                    <a:pt x="921" y="6256"/>
                  </a:cubicBezTo>
                  <a:cubicBezTo>
                    <a:pt x="900" y="6361"/>
                    <a:pt x="921" y="6445"/>
                    <a:pt x="1005" y="6486"/>
                  </a:cubicBezTo>
                  <a:cubicBezTo>
                    <a:pt x="1026" y="6507"/>
                    <a:pt x="1068" y="6507"/>
                    <a:pt x="1088" y="6507"/>
                  </a:cubicBezTo>
                  <a:cubicBezTo>
                    <a:pt x="1151" y="6507"/>
                    <a:pt x="1214" y="6465"/>
                    <a:pt x="1235" y="6403"/>
                  </a:cubicBezTo>
                  <a:cubicBezTo>
                    <a:pt x="1277" y="6298"/>
                    <a:pt x="1340" y="6193"/>
                    <a:pt x="1381" y="6110"/>
                  </a:cubicBezTo>
                  <a:cubicBezTo>
                    <a:pt x="1423" y="6026"/>
                    <a:pt x="1381" y="5921"/>
                    <a:pt x="1298" y="5880"/>
                  </a:cubicBezTo>
                  <a:cubicBezTo>
                    <a:pt x="1275" y="5868"/>
                    <a:pt x="1251" y="5863"/>
                    <a:pt x="1228" y="5863"/>
                  </a:cubicBezTo>
                  <a:close/>
                  <a:moveTo>
                    <a:pt x="20257" y="6481"/>
                  </a:moveTo>
                  <a:cubicBezTo>
                    <a:pt x="20242" y="6481"/>
                    <a:pt x="20227" y="6483"/>
                    <a:pt x="20213" y="6486"/>
                  </a:cubicBezTo>
                  <a:cubicBezTo>
                    <a:pt x="20129" y="6528"/>
                    <a:pt x="20087" y="6633"/>
                    <a:pt x="20129" y="6717"/>
                  </a:cubicBezTo>
                  <a:cubicBezTo>
                    <a:pt x="20171" y="6821"/>
                    <a:pt x="20213" y="6926"/>
                    <a:pt x="20254" y="7030"/>
                  </a:cubicBezTo>
                  <a:cubicBezTo>
                    <a:pt x="20275" y="7093"/>
                    <a:pt x="20338" y="7135"/>
                    <a:pt x="20401" y="7135"/>
                  </a:cubicBezTo>
                  <a:cubicBezTo>
                    <a:pt x="20422" y="7135"/>
                    <a:pt x="20443" y="7135"/>
                    <a:pt x="20464" y="7114"/>
                  </a:cubicBezTo>
                  <a:cubicBezTo>
                    <a:pt x="20547" y="7093"/>
                    <a:pt x="20589" y="6989"/>
                    <a:pt x="20568" y="6905"/>
                  </a:cubicBezTo>
                  <a:cubicBezTo>
                    <a:pt x="20526" y="6800"/>
                    <a:pt x="20485" y="6696"/>
                    <a:pt x="20443" y="6591"/>
                  </a:cubicBezTo>
                  <a:cubicBezTo>
                    <a:pt x="20408" y="6522"/>
                    <a:pt x="20330" y="6481"/>
                    <a:pt x="20257" y="6481"/>
                  </a:cubicBezTo>
                  <a:close/>
                  <a:moveTo>
                    <a:pt x="836" y="6795"/>
                  </a:moveTo>
                  <a:cubicBezTo>
                    <a:pt x="768" y="6795"/>
                    <a:pt x="705" y="6836"/>
                    <a:pt x="670" y="6905"/>
                  </a:cubicBezTo>
                  <a:cubicBezTo>
                    <a:pt x="628" y="7009"/>
                    <a:pt x="586" y="7114"/>
                    <a:pt x="544" y="7219"/>
                  </a:cubicBezTo>
                  <a:cubicBezTo>
                    <a:pt x="524" y="7323"/>
                    <a:pt x="565" y="7407"/>
                    <a:pt x="670" y="7449"/>
                  </a:cubicBezTo>
                  <a:lnTo>
                    <a:pt x="712" y="7449"/>
                  </a:lnTo>
                  <a:cubicBezTo>
                    <a:pt x="775" y="7449"/>
                    <a:pt x="858" y="7407"/>
                    <a:pt x="879" y="7323"/>
                  </a:cubicBezTo>
                  <a:cubicBezTo>
                    <a:pt x="900" y="7219"/>
                    <a:pt x="942" y="7114"/>
                    <a:pt x="984" y="7009"/>
                  </a:cubicBezTo>
                  <a:cubicBezTo>
                    <a:pt x="1005" y="6926"/>
                    <a:pt x="963" y="6842"/>
                    <a:pt x="879" y="6800"/>
                  </a:cubicBezTo>
                  <a:cubicBezTo>
                    <a:pt x="865" y="6797"/>
                    <a:pt x="851" y="6795"/>
                    <a:pt x="836" y="6795"/>
                  </a:cubicBezTo>
                  <a:close/>
                  <a:moveTo>
                    <a:pt x="20620" y="7444"/>
                  </a:moveTo>
                  <a:cubicBezTo>
                    <a:pt x="20604" y="7444"/>
                    <a:pt x="20586" y="7445"/>
                    <a:pt x="20568" y="7449"/>
                  </a:cubicBezTo>
                  <a:cubicBezTo>
                    <a:pt x="20485" y="7470"/>
                    <a:pt x="20443" y="7574"/>
                    <a:pt x="20464" y="7658"/>
                  </a:cubicBezTo>
                  <a:cubicBezTo>
                    <a:pt x="20485" y="7763"/>
                    <a:pt x="20526" y="7867"/>
                    <a:pt x="20547" y="7972"/>
                  </a:cubicBezTo>
                  <a:cubicBezTo>
                    <a:pt x="20568" y="8056"/>
                    <a:pt x="20631" y="8098"/>
                    <a:pt x="20715" y="8098"/>
                  </a:cubicBezTo>
                  <a:lnTo>
                    <a:pt x="20757" y="8098"/>
                  </a:lnTo>
                  <a:cubicBezTo>
                    <a:pt x="20861" y="8077"/>
                    <a:pt x="20903" y="7972"/>
                    <a:pt x="20882" y="7888"/>
                  </a:cubicBezTo>
                  <a:cubicBezTo>
                    <a:pt x="20861" y="7784"/>
                    <a:pt x="20819" y="7658"/>
                    <a:pt x="20778" y="7553"/>
                  </a:cubicBezTo>
                  <a:cubicBezTo>
                    <a:pt x="20760" y="7484"/>
                    <a:pt x="20700" y="7444"/>
                    <a:pt x="20620" y="7444"/>
                  </a:cubicBezTo>
                  <a:close/>
                  <a:moveTo>
                    <a:pt x="515" y="7757"/>
                  </a:moveTo>
                  <a:cubicBezTo>
                    <a:pt x="435" y="7757"/>
                    <a:pt x="374" y="7801"/>
                    <a:pt x="356" y="7888"/>
                  </a:cubicBezTo>
                  <a:cubicBezTo>
                    <a:pt x="335" y="7993"/>
                    <a:pt x="293" y="8098"/>
                    <a:pt x="272" y="8223"/>
                  </a:cubicBezTo>
                  <a:cubicBezTo>
                    <a:pt x="252" y="8307"/>
                    <a:pt x="314" y="8390"/>
                    <a:pt x="398" y="8411"/>
                  </a:cubicBezTo>
                  <a:cubicBezTo>
                    <a:pt x="419" y="8432"/>
                    <a:pt x="419" y="8432"/>
                    <a:pt x="440" y="8432"/>
                  </a:cubicBezTo>
                  <a:cubicBezTo>
                    <a:pt x="524" y="8432"/>
                    <a:pt x="586" y="8370"/>
                    <a:pt x="607" y="8286"/>
                  </a:cubicBezTo>
                  <a:cubicBezTo>
                    <a:pt x="628" y="8181"/>
                    <a:pt x="649" y="8077"/>
                    <a:pt x="670" y="7972"/>
                  </a:cubicBezTo>
                  <a:cubicBezTo>
                    <a:pt x="712" y="7888"/>
                    <a:pt x="649" y="7784"/>
                    <a:pt x="565" y="7763"/>
                  </a:cubicBezTo>
                  <a:cubicBezTo>
                    <a:pt x="548" y="7759"/>
                    <a:pt x="531" y="7757"/>
                    <a:pt x="515" y="7757"/>
                  </a:cubicBezTo>
                  <a:close/>
                  <a:moveTo>
                    <a:pt x="20873" y="8428"/>
                  </a:moveTo>
                  <a:cubicBezTo>
                    <a:pt x="20862" y="8428"/>
                    <a:pt x="20851" y="8430"/>
                    <a:pt x="20840" y="8432"/>
                  </a:cubicBezTo>
                  <a:cubicBezTo>
                    <a:pt x="20736" y="8453"/>
                    <a:pt x="20673" y="8537"/>
                    <a:pt x="20694" y="8621"/>
                  </a:cubicBezTo>
                  <a:cubicBezTo>
                    <a:pt x="20715" y="8725"/>
                    <a:pt x="20736" y="8851"/>
                    <a:pt x="20757" y="8955"/>
                  </a:cubicBezTo>
                  <a:cubicBezTo>
                    <a:pt x="20778" y="9039"/>
                    <a:pt x="20840" y="9102"/>
                    <a:pt x="20924" y="9102"/>
                  </a:cubicBezTo>
                  <a:cubicBezTo>
                    <a:pt x="20945" y="9102"/>
                    <a:pt x="20945" y="9102"/>
                    <a:pt x="20945" y="9081"/>
                  </a:cubicBezTo>
                  <a:cubicBezTo>
                    <a:pt x="21050" y="9081"/>
                    <a:pt x="21112" y="8997"/>
                    <a:pt x="21091" y="8893"/>
                  </a:cubicBezTo>
                  <a:cubicBezTo>
                    <a:pt x="21071" y="8788"/>
                    <a:pt x="21050" y="8662"/>
                    <a:pt x="21029" y="8558"/>
                  </a:cubicBezTo>
                  <a:cubicBezTo>
                    <a:pt x="21010" y="8485"/>
                    <a:pt x="20945" y="8428"/>
                    <a:pt x="20873" y="8428"/>
                  </a:cubicBezTo>
                  <a:close/>
                  <a:moveTo>
                    <a:pt x="335" y="8746"/>
                  </a:moveTo>
                  <a:cubicBezTo>
                    <a:pt x="252" y="8746"/>
                    <a:pt x="147" y="8809"/>
                    <a:pt x="147" y="8893"/>
                  </a:cubicBezTo>
                  <a:cubicBezTo>
                    <a:pt x="126" y="8997"/>
                    <a:pt x="105" y="9123"/>
                    <a:pt x="84" y="9227"/>
                  </a:cubicBezTo>
                  <a:cubicBezTo>
                    <a:pt x="84" y="9332"/>
                    <a:pt x="147" y="9416"/>
                    <a:pt x="231" y="9416"/>
                  </a:cubicBezTo>
                  <a:lnTo>
                    <a:pt x="252" y="9416"/>
                  </a:lnTo>
                  <a:cubicBezTo>
                    <a:pt x="335" y="9416"/>
                    <a:pt x="419" y="9374"/>
                    <a:pt x="419" y="9269"/>
                  </a:cubicBezTo>
                  <a:cubicBezTo>
                    <a:pt x="440" y="9165"/>
                    <a:pt x="461" y="9060"/>
                    <a:pt x="482" y="8955"/>
                  </a:cubicBezTo>
                  <a:cubicBezTo>
                    <a:pt x="482" y="8851"/>
                    <a:pt x="419" y="8767"/>
                    <a:pt x="335" y="8746"/>
                  </a:cubicBezTo>
                  <a:close/>
                  <a:moveTo>
                    <a:pt x="21026" y="9433"/>
                  </a:moveTo>
                  <a:cubicBezTo>
                    <a:pt x="21013" y="9433"/>
                    <a:pt x="21000" y="9434"/>
                    <a:pt x="20987" y="9437"/>
                  </a:cubicBezTo>
                  <a:cubicBezTo>
                    <a:pt x="20903" y="9437"/>
                    <a:pt x="20840" y="9520"/>
                    <a:pt x="20840" y="9604"/>
                  </a:cubicBezTo>
                  <a:cubicBezTo>
                    <a:pt x="20861" y="9730"/>
                    <a:pt x="20861" y="9834"/>
                    <a:pt x="20861" y="9939"/>
                  </a:cubicBezTo>
                  <a:cubicBezTo>
                    <a:pt x="20882" y="10022"/>
                    <a:pt x="20945" y="10106"/>
                    <a:pt x="21050" y="10106"/>
                  </a:cubicBezTo>
                  <a:cubicBezTo>
                    <a:pt x="21133" y="10085"/>
                    <a:pt x="21217" y="10022"/>
                    <a:pt x="21196" y="9918"/>
                  </a:cubicBezTo>
                  <a:cubicBezTo>
                    <a:pt x="21196" y="9813"/>
                    <a:pt x="21196" y="9688"/>
                    <a:pt x="21175" y="9583"/>
                  </a:cubicBezTo>
                  <a:cubicBezTo>
                    <a:pt x="21175" y="9492"/>
                    <a:pt x="21112" y="9433"/>
                    <a:pt x="21026" y="9433"/>
                  </a:cubicBezTo>
                  <a:close/>
                  <a:moveTo>
                    <a:pt x="183" y="9768"/>
                  </a:moveTo>
                  <a:cubicBezTo>
                    <a:pt x="105" y="9768"/>
                    <a:pt x="21" y="9843"/>
                    <a:pt x="21" y="9918"/>
                  </a:cubicBezTo>
                  <a:cubicBezTo>
                    <a:pt x="21" y="10022"/>
                    <a:pt x="0" y="10148"/>
                    <a:pt x="0" y="10253"/>
                  </a:cubicBezTo>
                  <a:cubicBezTo>
                    <a:pt x="0" y="10357"/>
                    <a:pt x="84" y="10441"/>
                    <a:pt x="168" y="10441"/>
                  </a:cubicBezTo>
                  <a:cubicBezTo>
                    <a:pt x="272" y="10441"/>
                    <a:pt x="335" y="10357"/>
                    <a:pt x="335" y="10274"/>
                  </a:cubicBezTo>
                  <a:cubicBezTo>
                    <a:pt x="356" y="10169"/>
                    <a:pt x="356" y="10043"/>
                    <a:pt x="356" y="9939"/>
                  </a:cubicBezTo>
                  <a:cubicBezTo>
                    <a:pt x="377" y="9855"/>
                    <a:pt x="293" y="9771"/>
                    <a:pt x="210" y="9771"/>
                  </a:cubicBezTo>
                  <a:cubicBezTo>
                    <a:pt x="201" y="9769"/>
                    <a:pt x="192" y="9768"/>
                    <a:pt x="183" y="9768"/>
                  </a:cubicBezTo>
                  <a:close/>
                  <a:moveTo>
                    <a:pt x="168" y="10441"/>
                  </a:moveTo>
                  <a:cubicBezTo>
                    <a:pt x="84" y="10441"/>
                    <a:pt x="0" y="10504"/>
                    <a:pt x="0" y="10608"/>
                  </a:cubicBezTo>
                  <a:cubicBezTo>
                    <a:pt x="0" y="10713"/>
                    <a:pt x="0" y="10838"/>
                    <a:pt x="0" y="10943"/>
                  </a:cubicBezTo>
                  <a:cubicBezTo>
                    <a:pt x="21" y="11048"/>
                    <a:pt x="84" y="11111"/>
                    <a:pt x="189" y="11111"/>
                  </a:cubicBezTo>
                  <a:cubicBezTo>
                    <a:pt x="272" y="11111"/>
                    <a:pt x="356" y="11027"/>
                    <a:pt x="356" y="10943"/>
                  </a:cubicBezTo>
                  <a:cubicBezTo>
                    <a:pt x="356" y="10838"/>
                    <a:pt x="335" y="10713"/>
                    <a:pt x="335" y="10608"/>
                  </a:cubicBezTo>
                  <a:cubicBezTo>
                    <a:pt x="335" y="10504"/>
                    <a:pt x="272" y="10441"/>
                    <a:pt x="168" y="10441"/>
                  </a:cubicBezTo>
                  <a:close/>
                  <a:moveTo>
                    <a:pt x="21050" y="10441"/>
                  </a:moveTo>
                  <a:cubicBezTo>
                    <a:pt x="20966" y="10441"/>
                    <a:pt x="20882" y="10504"/>
                    <a:pt x="20882" y="10608"/>
                  </a:cubicBezTo>
                  <a:cubicBezTo>
                    <a:pt x="20882" y="10713"/>
                    <a:pt x="20882" y="10838"/>
                    <a:pt x="20882" y="10943"/>
                  </a:cubicBezTo>
                  <a:cubicBezTo>
                    <a:pt x="20882" y="11027"/>
                    <a:pt x="20945" y="11111"/>
                    <a:pt x="21050" y="11111"/>
                  </a:cubicBezTo>
                  <a:cubicBezTo>
                    <a:pt x="21154" y="11111"/>
                    <a:pt x="21217" y="11048"/>
                    <a:pt x="21217" y="10943"/>
                  </a:cubicBezTo>
                  <a:cubicBezTo>
                    <a:pt x="21217" y="10838"/>
                    <a:pt x="21238" y="10734"/>
                    <a:pt x="21238" y="10608"/>
                  </a:cubicBezTo>
                  <a:cubicBezTo>
                    <a:pt x="21238" y="10525"/>
                    <a:pt x="21154" y="10441"/>
                    <a:pt x="21050" y="10441"/>
                  </a:cubicBezTo>
                  <a:close/>
                  <a:moveTo>
                    <a:pt x="210" y="11445"/>
                  </a:moveTo>
                  <a:cubicBezTo>
                    <a:pt x="105" y="11466"/>
                    <a:pt x="42" y="11550"/>
                    <a:pt x="42" y="11634"/>
                  </a:cubicBezTo>
                  <a:cubicBezTo>
                    <a:pt x="63" y="11759"/>
                    <a:pt x="84" y="11864"/>
                    <a:pt x="84" y="11968"/>
                  </a:cubicBezTo>
                  <a:cubicBezTo>
                    <a:pt x="105" y="12073"/>
                    <a:pt x="168" y="12136"/>
                    <a:pt x="252" y="12136"/>
                  </a:cubicBezTo>
                  <a:lnTo>
                    <a:pt x="272" y="12136"/>
                  </a:lnTo>
                  <a:cubicBezTo>
                    <a:pt x="377" y="12115"/>
                    <a:pt x="440" y="12031"/>
                    <a:pt x="419" y="11927"/>
                  </a:cubicBezTo>
                  <a:cubicBezTo>
                    <a:pt x="419" y="11822"/>
                    <a:pt x="398" y="11717"/>
                    <a:pt x="398" y="11613"/>
                  </a:cubicBezTo>
                  <a:cubicBezTo>
                    <a:pt x="377" y="11508"/>
                    <a:pt x="293" y="11445"/>
                    <a:pt x="210" y="11445"/>
                  </a:cubicBezTo>
                  <a:close/>
                  <a:moveTo>
                    <a:pt x="21029" y="11445"/>
                  </a:moveTo>
                  <a:cubicBezTo>
                    <a:pt x="20945" y="11445"/>
                    <a:pt x="20861" y="11508"/>
                    <a:pt x="20840" y="11613"/>
                  </a:cubicBezTo>
                  <a:cubicBezTo>
                    <a:pt x="20840" y="11717"/>
                    <a:pt x="20819" y="11822"/>
                    <a:pt x="20799" y="11927"/>
                  </a:cubicBezTo>
                  <a:cubicBezTo>
                    <a:pt x="20799" y="12031"/>
                    <a:pt x="20861" y="12115"/>
                    <a:pt x="20945" y="12115"/>
                  </a:cubicBezTo>
                  <a:cubicBezTo>
                    <a:pt x="20966" y="12136"/>
                    <a:pt x="20966" y="12136"/>
                    <a:pt x="20966" y="12136"/>
                  </a:cubicBezTo>
                  <a:cubicBezTo>
                    <a:pt x="21050" y="12136"/>
                    <a:pt x="21133" y="12073"/>
                    <a:pt x="21133" y="11989"/>
                  </a:cubicBezTo>
                  <a:cubicBezTo>
                    <a:pt x="21154" y="11864"/>
                    <a:pt x="21175" y="11759"/>
                    <a:pt x="21175" y="11634"/>
                  </a:cubicBezTo>
                  <a:cubicBezTo>
                    <a:pt x="21196" y="11550"/>
                    <a:pt x="21133" y="11466"/>
                    <a:pt x="21029" y="11445"/>
                  </a:cubicBezTo>
                  <a:close/>
                  <a:moveTo>
                    <a:pt x="335" y="12450"/>
                  </a:moveTo>
                  <a:cubicBezTo>
                    <a:pt x="252" y="12471"/>
                    <a:pt x="189" y="12575"/>
                    <a:pt x="210" y="12659"/>
                  </a:cubicBezTo>
                  <a:cubicBezTo>
                    <a:pt x="231" y="12763"/>
                    <a:pt x="252" y="12889"/>
                    <a:pt x="272" y="12994"/>
                  </a:cubicBezTo>
                  <a:cubicBezTo>
                    <a:pt x="293" y="13077"/>
                    <a:pt x="356" y="13119"/>
                    <a:pt x="440" y="13119"/>
                  </a:cubicBezTo>
                  <a:lnTo>
                    <a:pt x="482" y="13119"/>
                  </a:lnTo>
                  <a:cubicBezTo>
                    <a:pt x="565" y="13098"/>
                    <a:pt x="628" y="13015"/>
                    <a:pt x="607" y="12910"/>
                  </a:cubicBezTo>
                  <a:cubicBezTo>
                    <a:pt x="586" y="12805"/>
                    <a:pt x="544" y="12701"/>
                    <a:pt x="524" y="12596"/>
                  </a:cubicBezTo>
                  <a:cubicBezTo>
                    <a:pt x="524" y="12491"/>
                    <a:pt x="419" y="12450"/>
                    <a:pt x="335" y="12450"/>
                  </a:cubicBezTo>
                  <a:close/>
                  <a:moveTo>
                    <a:pt x="20903" y="12450"/>
                  </a:moveTo>
                  <a:cubicBezTo>
                    <a:pt x="20799" y="12450"/>
                    <a:pt x="20715" y="12491"/>
                    <a:pt x="20694" y="12596"/>
                  </a:cubicBezTo>
                  <a:cubicBezTo>
                    <a:pt x="20673" y="12701"/>
                    <a:pt x="20652" y="12805"/>
                    <a:pt x="20631" y="12910"/>
                  </a:cubicBezTo>
                  <a:cubicBezTo>
                    <a:pt x="20610" y="13015"/>
                    <a:pt x="20673" y="13098"/>
                    <a:pt x="20757" y="13119"/>
                  </a:cubicBezTo>
                  <a:lnTo>
                    <a:pt x="20799" y="13119"/>
                  </a:lnTo>
                  <a:cubicBezTo>
                    <a:pt x="20882" y="13119"/>
                    <a:pt x="20945" y="13077"/>
                    <a:pt x="20966" y="12994"/>
                  </a:cubicBezTo>
                  <a:cubicBezTo>
                    <a:pt x="20987" y="12889"/>
                    <a:pt x="21008" y="12763"/>
                    <a:pt x="21029" y="12659"/>
                  </a:cubicBezTo>
                  <a:cubicBezTo>
                    <a:pt x="21050" y="12575"/>
                    <a:pt x="20987" y="12471"/>
                    <a:pt x="20903" y="12450"/>
                  </a:cubicBezTo>
                  <a:close/>
                  <a:moveTo>
                    <a:pt x="620" y="13441"/>
                  </a:moveTo>
                  <a:cubicBezTo>
                    <a:pt x="602" y="13441"/>
                    <a:pt x="584" y="13445"/>
                    <a:pt x="565" y="13454"/>
                  </a:cubicBezTo>
                  <a:cubicBezTo>
                    <a:pt x="461" y="13475"/>
                    <a:pt x="419" y="13579"/>
                    <a:pt x="440" y="13663"/>
                  </a:cubicBezTo>
                  <a:cubicBezTo>
                    <a:pt x="482" y="13768"/>
                    <a:pt x="524" y="13872"/>
                    <a:pt x="544" y="13977"/>
                  </a:cubicBezTo>
                  <a:cubicBezTo>
                    <a:pt x="565" y="14061"/>
                    <a:pt x="649" y="14103"/>
                    <a:pt x="712" y="14103"/>
                  </a:cubicBezTo>
                  <a:cubicBezTo>
                    <a:pt x="733" y="14103"/>
                    <a:pt x="754" y="14103"/>
                    <a:pt x="754" y="14082"/>
                  </a:cubicBezTo>
                  <a:cubicBezTo>
                    <a:pt x="858" y="14061"/>
                    <a:pt x="900" y="13956"/>
                    <a:pt x="879" y="13872"/>
                  </a:cubicBezTo>
                  <a:cubicBezTo>
                    <a:pt x="837" y="13768"/>
                    <a:pt x="796" y="13663"/>
                    <a:pt x="775" y="13559"/>
                  </a:cubicBezTo>
                  <a:cubicBezTo>
                    <a:pt x="742" y="13493"/>
                    <a:pt x="684" y="13441"/>
                    <a:pt x="620" y="13441"/>
                  </a:cubicBezTo>
                  <a:close/>
                  <a:moveTo>
                    <a:pt x="20629" y="13449"/>
                  </a:moveTo>
                  <a:cubicBezTo>
                    <a:pt x="20556" y="13449"/>
                    <a:pt x="20481" y="13489"/>
                    <a:pt x="20464" y="13559"/>
                  </a:cubicBezTo>
                  <a:cubicBezTo>
                    <a:pt x="20422" y="13663"/>
                    <a:pt x="20401" y="13768"/>
                    <a:pt x="20359" y="13872"/>
                  </a:cubicBezTo>
                  <a:cubicBezTo>
                    <a:pt x="20338" y="13977"/>
                    <a:pt x="20380" y="14061"/>
                    <a:pt x="20464" y="14103"/>
                  </a:cubicBezTo>
                  <a:lnTo>
                    <a:pt x="20526" y="14103"/>
                  </a:lnTo>
                  <a:cubicBezTo>
                    <a:pt x="20589" y="14103"/>
                    <a:pt x="20652" y="14061"/>
                    <a:pt x="20673" y="13998"/>
                  </a:cubicBezTo>
                  <a:cubicBezTo>
                    <a:pt x="20715" y="13872"/>
                    <a:pt x="20757" y="13768"/>
                    <a:pt x="20799" y="13663"/>
                  </a:cubicBezTo>
                  <a:cubicBezTo>
                    <a:pt x="20819" y="13579"/>
                    <a:pt x="20757" y="13475"/>
                    <a:pt x="20673" y="13454"/>
                  </a:cubicBezTo>
                  <a:cubicBezTo>
                    <a:pt x="20659" y="13450"/>
                    <a:pt x="20644" y="13449"/>
                    <a:pt x="20629" y="13449"/>
                  </a:cubicBezTo>
                  <a:close/>
                  <a:moveTo>
                    <a:pt x="949" y="14400"/>
                  </a:moveTo>
                  <a:cubicBezTo>
                    <a:pt x="926" y="14400"/>
                    <a:pt x="902" y="14405"/>
                    <a:pt x="879" y="14416"/>
                  </a:cubicBezTo>
                  <a:cubicBezTo>
                    <a:pt x="796" y="14437"/>
                    <a:pt x="754" y="14542"/>
                    <a:pt x="796" y="14626"/>
                  </a:cubicBezTo>
                  <a:cubicBezTo>
                    <a:pt x="837" y="14751"/>
                    <a:pt x="879" y="14835"/>
                    <a:pt x="921" y="14940"/>
                  </a:cubicBezTo>
                  <a:cubicBezTo>
                    <a:pt x="963" y="15002"/>
                    <a:pt x="1026" y="15044"/>
                    <a:pt x="1088" y="15044"/>
                  </a:cubicBezTo>
                  <a:cubicBezTo>
                    <a:pt x="1109" y="15044"/>
                    <a:pt x="1130" y="15044"/>
                    <a:pt x="1151" y="15023"/>
                  </a:cubicBezTo>
                  <a:cubicBezTo>
                    <a:pt x="1235" y="15002"/>
                    <a:pt x="1277" y="14898"/>
                    <a:pt x="1235" y="14814"/>
                  </a:cubicBezTo>
                  <a:cubicBezTo>
                    <a:pt x="1193" y="14709"/>
                    <a:pt x="1151" y="14605"/>
                    <a:pt x="1109" y="14500"/>
                  </a:cubicBezTo>
                  <a:cubicBezTo>
                    <a:pt x="1079" y="14439"/>
                    <a:pt x="1014" y="14400"/>
                    <a:pt x="949" y="14400"/>
                  </a:cubicBezTo>
                  <a:close/>
                  <a:moveTo>
                    <a:pt x="20272" y="14400"/>
                  </a:moveTo>
                  <a:cubicBezTo>
                    <a:pt x="20213" y="14400"/>
                    <a:pt x="20160" y="14439"/>
                    <a:pt x="20129" y="14500"/>
                  </a:cubicBezTo>
                  <a:cubicBezTo>
                    <a:pt x="20087" y="14605"/>
                    <a:pt x="20045" y="14709"/>
                    <a:pt x="20003" y="14814"/>
                  </a:cubicBezTo>
                  <a:cubicBezTo>
                    <a:pt x="19962" y="14898"/>
                    <a:pt x="20003" y="14981"/>
                    <a:pt x="20087" y="15023"/>
                  </a:cubicBezTo>
                  <a:cubicBezTo>
                    <a:pt x="20108" y="15044"/>
                    <a:pt x="20129" y="15044"/>
                    <a:pt x="20150" y="15044"/>
                  </a:cubicBezTo>
                  <a:cubicBezTo>
                    <a:pt x="20213" y="15044"/>
                    <a:pt x="20275" y="15002"/>
                    <a:pt x="20296" y="14940"/>
                  </a:cubicBezTo>
                  <a:cubicBezTo>
                    <a:pt x="20359" y="14835"/>
                    <a:pt x="20401" y="14730"/>
                    <a:pt x="20443" y="14626"/>
                  </a:cubicBezTo>
                  <a:cubicBezTo>
                    <a:pt x="20485" y="14542"/>
                    <a:pt x="20443" y="14437"/>
                    <a:pt x="20338" y="14416"/>
                  </a:cubicBezTo>
                  <a:cubicBezTo>
                    <a:pt x="20316" y="14405"/>
                    <a:pt x="20293" y="14400"/>
                    <a:pt x="20272" y="14400"/>
                  </a:cubicBezTo>
                  <a:close/>
                  <a:moveTo>
                    <a:pt x="1371" y="15320"/>
                  </a:moveTo>
                  <a:cubicBezTo>
                    <a:pt x="1346" y="15320"/>
                    <a:pt x="1321" y="15325"/>
                    <a:pt x="1298" y="15337"/>
                  </a:cubicBezTo>
                  <a:cubicBezTo>
                    <a:pt x="1214" y="15379"/>
                    <a:pt x="1193" y="15484"/>
                    <a:pt x="1235" y="15567"/>
                  </a:cubicBezTo>
                  <a:cubicBezTo>
                    <a:pt x="1277" y="15672"/>
                    <a:pt x="1340" y="15776"/>
                    <a:pt x="1402" y="15860"/>
                  </a:cubicBezTo>
                  <a:cubicBezTo>
                    <a:pt x="1423" y="15923"/>
                    <a:pt x="1486" y="15944"/>
                    <a:pt x="1549" y="15944"/>
                  </a:cubicBezTo>
                  <a:cubicBezTo>
                    <a:pt x="1570" y="15944"/>
                    <a:pt x="1591" y="15944"/>
                    <a:pt x="1632" y="15923"/>
                  </a:cubicBezTo>
                  <a:cubicBezTo>
                    <a:pt x="1716" y="15881"/>
                    <a:pt x="1737" y="15776"/>
                    <a:pt x="1695" y="15693"/>
                  </a:cubicBezTo>
                  <a:cubicBezTo>
                    <a:pt x="1632" y="15609"/>
                    <a:pt x="1591" y="15504"/>
                    <a:pt x="1528" y="15400"/>
                  </a:cubicBezTo>
                  <a:cubicBezTo>
                    <a:pt x="1498" y="15355"/>
                    <a:pt x="1435" y="15320"/>
                    <a:pt x="1371" y="15320"/>
                  </a:cubicBezTo>
                  <a:close/>
                  <a:moveTo>
                    <a:pt x="19853" y="15316"/>
                  </a:moveTo>
                  <a:cubicBezTo>
                    <a:pt x="19794" y="15316"/>
                    <a:pt x="19738" y="15344"/>
                    <a:pt x="19710" y="15400"/>
                  </a:cubicBezTo>
                  <a:cubicBezTo>
                    <a:pt x="19648" y="15504"/>
                    <a:pt x="19606" y="15609"/>
                    <a:pt x="19543" y="15693"/>
                  </a:cubicBezTo>
                  <a:cubicBezTo>
                    <a:pt x="19501" y="15776"/>
                    <a:pt x="19522" y="15881"/>
                    <a:pt x="19606" y="15923"/>
                  </a:cubicBezTo>
                  <a:cubicBezTo>
                    <a:pt x="19627" y="15944"/>
                    <a:pt x="19669" y="15944"/>
                    <a:pt x="19690" y="15944"/>
                  </a:cubicBezTo>
                  <a:cubicBezTo>
                    <a:pt x="19752" y="15944"/>
                    <a:pt x="19815" y="15923"/>
                    <a:pt x="19836" y="15860"/>
                  </a:cubicBezTo>
                  <a:cubicBezTo>
                    <a:pt x="19899" y="15756"/>
                    <a:pt x="19941" y="15672"/>
                    <a:pt x="20003" y="15567"/>
                  </a:cubicBezTo>
                  <a:cubicBezTo>
                    <a:pt x="20045" y="15484"/>
                    <a:pt x="20024" y="15379"/>
                    <a:pt x="19941" y="15337"/>
                  </a:cubicBezTo>
                  <a:cubicBezTo>
                    <a:pt x="19913" y="15323"/>
                    <a:pt x="19883" y="15316"/>
                    <a:pt x="19853" y="15316"/>
                  </a:cubicBezTo>
                  <a:close/>
                  <a:moveTo>
                    <a:pt x="1893" y="16194"/>
                  </a:moveTo>
                  <a:cubicBezTo>
                    <a:pt x="1862" y="16194"/>
                    <a:pt x="1830" y="16201"/>
                    <a:pt x="1800" y="16216"/>
                  </a:cubicBezTo>
                  <a:cubicBezTo>
                    <a:pt x="1716" y="16279"/>
                    <a:pt x="1695" y="16383"/>
                    <a:pt x="1758" y="16446"/>
                  </a:cubicBezTo>
                  <a:cubicBezTo>
                    <a:pt x="1821" y="16551"/>
                    <a:pt x="1884" y="16634"/>
                    <a:pt x="1946" y="16739"/>
                  </a:cubicBezTo>
                  <a:cubicBezTo>
                    <a:pt x="1988" y="16781"/>
                    <a:pt x="2030" y="16802"/>
                    <a:pt x="2093" y="16802"/>
                  </a:cubicBezTo>
                  <a:cubicBezTo>
                    <a:pt x="2114" y="16802"/>
                    <a:pt x="2156" y="16802"/>
                    <a:pt x="2176" y="16781"/>
                  </a:cubicBezTo>
                  <a:cubicBezTo>
                    <a:pt x="2260" y="16718"/>
                    <a:pt x="2281" y="16613"/>
                    <a:pt x="2239" y="16551"/>
                  </a:cubicBezTo>
                  <a:cubicBezTo>
                    <a:pt x="2156" y="16446"/>
                    <a:pt x="2093" y="16362"/>
                    <a:pt x="2030" y="16258"/>
                  </a:cubicBezTo>
                  <a:cubicBezTo>
                    <a:pt x="2003" y="16217"/>
                    <a:pt x="1950" y="16194"/>
                    <a:pt x="1893" y="16194"/>
                  </a:cubicBezTo>
                  <a:close/>
                  <a:moveTo>
                    <a:pt x="19335" y="16179"/>
                  </a:moveTo>
                  <a:cubicBezTo>
                    <a:pt x="19282" y="16179"/>
                    <a:pt x="19234" y="16207"/>
                    <a:pt x="19208" y="16258"/>
                  </a:cubicBezTo>
                  <a:lnTo>
                    <a:pt x="19020" y="16530"/>
                  </a:lnTo>
                  <a:cubicBezTo>
                    <a:pt x="18957" y="16613"/>
                    <a:pt x="18978" y="16718"/>
                    <a:pt x="19041" y="16781"/>
                  </a:cubicBezTo>
                  <a:cubicBezTo>
                    <a:pt x="19083" y="16802"/>
                    <a:pt x="19104" y="16802"/>
                    <a:pt x="19146" y="16802"/>
                  </a:cubicBezTo>
                  <a:cubicBezTo>
                    <a:pt x="19208" y="16802"/>
                    <a:pt x="19250" y="16781"/>
                    <a:pt x="19292" y="16739"/>
                  </a:cubicBezTo>
                  <a:cubicBezTo>
                    <a:pt x="19355" y="16634"/>
                    <a:pt x="19418" y="16551"/>
                    <a:pt x="19480" y="16446"/>
                  </a:cubicBezTo>
                  <a:cubicBezTo>
                    <a:pt x="19543" y="16383"/>
                    <a:pt x="19522" y="16279"/>
                    <a:pt x="19438" y="16216"/>
                  </a:cubicBezTo>
                  <a:cubicBezTo>
                    <a:pt x="19405" y="16191"/>
                    <a:pt x="19369" y="16179"/>
                    <a:pt x="19335" y="16179"/>
                  </a:cubicBezTo>
                  <a:close/>
                  <a:moveTo>
                    <a:pt x="18742" y="17004"/>
                  </a:moveTo>
                  <a:cubicBezTo>
                    <a:pt x="18689" y="17004"/>
                    <a:pt x="18638" y="17025"/>
                    <a:pt x="18602" y="17074"/>
                  </a:cubicBezTo>
                  <a:cubicBezTo>
                    <a:pt x="18539" y="17157"/>
                    <a:pt x="18476" y="17241"/>
                    <a:pt x="18392" y="17325"/>
                  </a:cubicBezTo>
                  <a:cubicBezTo>
                    <a:pt x="18330" y="17388"/>
                    <a:pt x="18350" y="17492"/>
                    <a:pt x="18413" y="17555"/>
                  </a:cubicBezTo>
                  <a:cubicBezTo>
                    <a:pt x="18455" y="17597"/>
                    <a:pt x="18476" y="17597"/>
                    <a:pt x="18518" y="17597"/>
                  </a:cubicBezTo>
                  <a:cubicBezTo>
                    <a:pt x="18581" y="17597"/>
                    <a:pt x="18622" y="17576"/>
                    <a:pt x="18643" y="17534"/>
                  </a:cubicBezTo>
                  <a:cubicBezTo>
                    <a:pt x="18727" y="17450"/>
                    <a:pt x="18790" y="17367"/>
                    <a:pt x="18874" y="17283"/>
                  </a:cubicBezTo>
                  <a:cubicBezTo>
                    <a:pt x="18936" y="17199"/>
                    <a:pt x="18915" y="17095"/>
                    <a:pt x="18853" y="17032"/>
                  </a:cubicBezTo>
                  <a:cubicBezTo>
                    <a:pt x="18818" y="17015"/>
                    <a:pt x="18780" y="17004"/>
                    <a:pt x="18742" y="17004"/>
                  </a:cubicBezTo>
                  <a:close/>
                  <a:moveTo>
                    <a:pt x="2509" y="17008"/>
                  </a:moveTo>
                  <a:cubicBezTo>
                    <a:pt x="2468" y="17008"/>
                    <a:pt x="2425" y="17024"/>
                    <a:pt x="2386" y="17053"/>
                  </a:cubicBezTo>
                  <a:cubicBezTo>
                    <a:pt x="2323" y="17116"/>
                    <a:pt x="2302" y="17220"/>
                    <a:pt x="2365" y="17283"/>
                  </a:cubicBezTo>
                  <a:cubicBezTo>
                    <a:pt x="2448" y="17367"/>
                    <a:pt x="2511" y="17471"/>
                    <a:pt x="2595" y="17555"/>
                  </a:cubicBezTo>
                  <a:cubicBezTo>
                    <a:pt x="2616" y="17597"/>
                    <a:pt x="2679" y="17618"/>
                    <a:pt x="2721" y="17618"/>
                  </a:cubicBezTo>
                  <a:cubicBezTo>
                    <a:pt x="2762" y="17618"/>
                    <a:pt x="2804" y="17597"/>
                    <a:pt x="2825" y="17576"/>
                  </a:cubicBezTo>
                  <a:cubicBezTo>
                    <a:pt x="2888" y="17513"/>
                    <a:pt x="2909" y="17409"/>
                    <a:pt x="2846" y="17325"/>
                  </a:cubicBezTo>
                  <a:cubicBezTo>
                    <a:pt x="2762" y="17241"/>
                    <a:pt x="2700" y="17157"/>
                    <a:pt x="2637" y="17074"/>
                  </a:cubicBezTo>
                  <a:cubicBezTo>
                    <a:pt x="2603" y="17029"/>
                    <a:pt x="2558" y="17008"/>
                    <a:pt x="2509" y="17008"/>
                  </a:cubicBezTo>
                  <a:close/>
                  <a:moveTo>
                    <a:pt x="18068" y="17759"/>
                  </a:moveTo>
                  <a:cubicBezTo>
                    <a:pt x="18026" y="17759"/>
                    <a:pt x="17984" y="17775"/>
                    <a:pt x="17953" y="17806"/>
                  </a:cubicBezTo>
                  <a:cubicBezTo>
                    <a:pt x="17869" y="17890"/>
                    <a:pt x="17786" y="17973"/>
                    <a:pt x="17702" y="18036"/>
                  </a:cubicBezTo>
                  <a:cubicBezTo>
                    <a:pt x="17639" y="18120"/>
                    <a:pt x="17639" y="18225"/>
                    <a:pt x="17702" y="18287"/>
                  </a:cubicBezTo>
                  <a:cubicBezTo>
                    <a:pt x="17744" y="18329"/>
                    <a:pt x="17786" y="18329"/>
                    <a:pt x="17827" y="18329"/>
                  </a:cubicBezTo>
                  <a:cubicBezTo>
                    <a:pt x="17869" y="18329"/>
                    <a:pt x="17911" y="18329"/>
                    <a:pt x="17932" y="18287"/>
                  </a:cubicBezTo>
                  <a:cubicBezTo>
                    <a:pt x="18016" y="18204"/>
                    <a:pt x="18099" y="18120"/>
                    <a:pt x="18183" y="18057"/>
                  </a:cubicBezTo>
                  <a:cubicBezTo>
                    <a:pt x="18246" y="17973"/>
                    <a:pt x="18246" y="17869"/>
                    <a:pt x="18183" y="17806"/>
                  </a:cubicBezTo>
                  <a:cubicBezTo>
                    <a:pt x="18152" y="17775"/>
                    <a:pt x="18110" y="17759"/>
                    <a:pt x="18068" y="17759"/>
                  </a:cubicBezTo>
                  <a:close/>
                  <a:moveTo>
                    <a:pt x="3170" y="17764"/>
                  </a:moveTo>
                  <a:cubicBezTo>
                    <a:pt x="3129" y="17764"/>
                    <a:pt x="3087" y="17785"/>
                    <a:pt x="3055" y="17827"/>
                  </a:cubicBezTo>
                  <a:cubicBezTo>
                    <a:pt x="2993" y="17890"/>
                    <a:pt x="2993" y="17994"/>
                    <a:pt x="3055" y="18057"/>
                  </a:cubicBezTo>
                  <a:cubicBezTo>
                    <a:pt x="3139" y="18141"/>
                    <a:pt x="3223" y="18225"/>
                    <a:pt x="3306" y="18287"/>
                  </a:cubicBezTo>
                  <a:cubicBezTo>
                    <a:pt x="3327" y="18329"/>
                    <a:pt x="3369" y="18350"/>
                    <a:pt x="3411" y="18350"/>
                  </a:cubicBezTo>
                  <a:cubicBezTo>
                    <a:pt x="3453" y="18350"/>
                    <a:pt x="3495" y="18329"/>
                    <a:pt x="3537" y="18287"/>
                  </a:cubicBezTo>
                  <a:cubicBezTo>
                    <a:pt x="3599" y="18225"/>
                    <a:pt x="3599" y="18120"/>
                    <a:pt x="3537" y="18057"/>
                  </a:cubicBezTo>
                  <a:cubicBezTo>
                    <a:pt x="3453" y="17973"/>
                    <a:pt x="3369" y="17890"/>
                    <a:pt x="3285" y="17827"/>
                  </a:cubicBezTo>
                  <a:cubicBezTo>
                    <a:pt x="3254" y="17785"/>
                    <a:pt x="3212" y="17764"/>
                    <a:pt x="3170" y="17764"/>
                  </a:cubicBezTo>
                  <a:close/>
                  <a:moveTo>
                    <a:pt x="3915" y="18452"/>
                  </a:moveTo>
                  <a:cubicBezTo>
                    <a:pt x="3867" y="18452"/>
                    <a:pt x="3821" y="18473"/>
                    <a:pt x="3788" y="18517"/>
                  </a:cubicBezTo>
                  <a:cubicBezTo>
                    <a:pt x="3725" y="18580"/>
                    <a:pt x="3746" y="18685"/>
                    <a:pt x="3809" y="18748"/>
                  </a:cubicBezTo>
                  <a:cubicBezTo>
                    <a:pt x="3892" y="18831"/>
                    <a:pt x="3997" y="18894"/>
                    <a:pt x="4081" y="18978"/>
                  </a:cubicBezTo>
                  <a:cubicBezTo>
                    <a:pt x="4101" y="18999"/>
                    <a:pt x="4143" y="18999"/>
                    <a:pt x="4185" y="18999"/>
                  </a:cubicBezTo>
                  <a:cubicBezTo>
                    <a:pt x="4227" y="18999"/>
                    <a:pt x="4290" y="18978"/>
                    <a:pt x="4311" y="18936"/>
                  </a:cubicBezTo>
                  <a:cubicBezTo>
                    <a:pt x="4373" y="18873"/>
                    <a:pt x="4373" y="18769"/>
                    <a:pt x="4290" y="18706"/>
                  </a:cubicBezTo>
                  <a:cubicBezTo>
                    <a:pt x="4206" y="18643"/>
                    <a:pt x="4122" y="18559"/>
                    <a:pt x="4039" y="18497"/>
                  </a:cubicBezTo>
                  <a:cubicBezTo>
                    <a:pt x="4000" y="18467"/>
                    <a:pt x="3956" y="18452"/>
                    <a:pt x="3915" y="18452"/>
                  </a:cubicBezTo>
                  <a:close/>
                  <a:moveTo>
                    <a:pt x="17323" y="18452"/>
                  </a:moveTo>
                  <a:cubicBezTo>
                    <a:pt x="17282" y="18452"/>
                    <a:pt x="17238" y="18467"/>
                    <a:pt x="17200" y="18497"/>
                  </a:cubicBezTo>
                  <a:cubicBezTo>
                    <a:pt x="17116" y="18559"/>
                    <a:pt x="17032" y="18622"/>
                    <a:pt x="16949" y="18706"/>
                  </a:cubicBezTo>
                  <a:cubicBezTo>
                    <a:pt x="16886" y="18748"/>
                    <a:pt x="16865" y="18873"/>
                    <a:pt x="16928" y="18936"/>
                  </a:cubicBezTo>
                  <a:cubicBezTo>
                    <a:pt x="16949" y="18978"/>
                    <a:pt x="17011" y="18999"/>
                    <a:pt x="17053" y="18999"/>
                  </a:cubicBezTo>
                  <a:cubicBezTo>
                    <a:pt x="17095" y="18999"/>
                    <a:pt x="17137" y="18999"/>
                    <a:pt x="17158" y="18957"/>
                  </a:cubicBezTo>
                  <a:cubicBezTo>
                    <a:pt x="17241" y="18894"/>
                    <a:pt x="17346" y="18831"/>
                    <a:pt x="17430" y="18748"/>
                  </a:cubicBezTo>
                  <a:cubicBezTo>
                    <a:pt x="17493" y="18685"/>
                    <a:pt x="17513" y="18580"/>
                    <a:pt x="17451" y="18517"/>
                  </a:cubicBezTo>
                  <a:cubicBezTo>
                    <a:pt x="17417" y="18473"/>
                    <a:pt x="17371" y="18452"/>
                    <a:pt x="17323" y="18452"/>
                  </a:cubicBezTo>
                  <a:close/>
                  <a:moveTo>
                    <a:pt x="4729" y="19067"/>
                  </a:moveTo>
                  <a:cubicBezTo>
                    <a:pt x="4674" y="19067"/>
                    <a:pt x="4621" y="19094"/>
                    <a:pt x="4583" y="19145"/>
                  </a:cubicBezTo>
                  <a:cubicBezTo>
                    <a:pt x="4541" y="19208"/>
                    <a:pt x="4562" y="19313"/>
                    <a:pt x="4625" y="19375"/>
                  </a:cubicBezTo>
                  <a:cubicBezTo>
                    <a:pt x="4729" y="19438"/>
                    <a:pt x="4834" y="19501"/>
                    <a:pt x="4917" y="19564"/>
                  </a:cubicBezTo>
                  <a:cubicBezTo>
                    <a:pt x="4938" y="19585"/>
                    <a:pt x="4980" y="19585"/>
                    <a:pt x="5001" y="19585"/>
                  </a:cubicBezTo>
                  <a:cubicBezTo>
                    <a:pt x="5064" y="19585"/>
                    <a:pt x="5127" y="19564"/>
                    <a:pt x="5148" y="19522"/>
                  </a:cubicBezTo>
                  <a:cubicBezTo>
                    <a:pt x="5210" y="19438"/>
                    <a:pt x="5169" y="19333"/>
                    <a:pt x="5106" y="19271"/>
                  </a:cubicBezTo>
                  <a:cubicBezTo>
                    <a:pt x="5001" y="19229"/>
                    <a:pt x="4917" y="19166"/>
                    <a:pt x="4834" y="19103"/>
                  </a:cubicBezTo>
                  <a:cubicBezTo>
                    <a:pt x="4801" y="19079"/>
                    <a:pt x="4765" y="19067"/>
                    <a:pt x="4729" y="19067"/>
                  </a:cubicBezTo>
                  <a:close/>
                  <a:moveTo>
                    <a:pt x="16514" y="19067"/>
                  </a:moveTo>
                  <a:cubicBezTo>
                    <a:pt x="16481" y="19067"/>
                    <a:pt x="16450" y="19079"/>
                    <a:pt x="16425" y="19103"/>
                  </a:cubicBezTo>
                  <a:cubicBezTo>
                    <a:pt x="16321" y="19166"/>
                    <a:pt x="16237" y="19208"/>
                    <a:pt x="16133" y="19271"/>
                  </a:cubicBezTo>
                  <a:cubicBezTo>
                    <a:pt x="16070" y="19333"/>
                    <a:pt x="16028" y="19438"/>
                    <a:pt x="16091" y="19501"/>
                  </a:cubicBezTo>
                  <a:cubicBezTo>
                    <a:pt x="16112" y="19564"/>
                    <a:pt x="16174" y="19585"/>
                    <a:pt x="16237" y="19585"/>
                  </a:cubicBezTo>
                  <a:cubicBezTo>
                    <a:pt x="16258" y="19585"/>
                    <a:pt x="16300" y="19585"/>
                    <a:pt x="16321" y="19564"/>
                  </a:cubicBezTo>
                  <a:cubicBezTo>
                    <a:pt x="16425" y="19501"/>
                    <a:pt x="16509" y="19438"/>
                    <a:pt x="16614" y="19375"/>
                  </a:cubicBezTo>
                  <a:cubicBezTo>
                    <a:pt x="16677" y="19313"/>
                    <a:pt x="16697" y="19208"/>
                    <a:pt x="16656" y="19145"/>
                  </a:cubicBezTo>
                  <a:cubicBezTo>
                    <a:pt x="16618" y="19094"/>
                    <a:pt x="16564" y="19067"/>
                    <a:pt x="16514" y="19067"/>
                  </a:cubicBezTo>
                  <a:close/>
                  <a:moveTo>
                    <a:pt x="5583" y="19605"/>
                  </a:moveTo>
                  <a:cubicBezTo>
                    <a:pt x="5524" y="19605"/>
                    <a:pt x="5468" y="19633"/>
                    <a:pt x="5441" y="19689"/>
                  </a:cubicBezTo>
                  <a:cubicBezTo>
                    <a:pt x="5399" y="19773"/>
                    <a:pt x="5420" y="19877"/>
                    <a:pt x="5503" y="19919"/>
                  </a:cubicBezTo>
                  <a:cubicBezTo>
                    <a:pt x="5608" y="19961"/>
                    <a:pt x="5713" y="20024"/>
                    <a:pt x="5817" y="20066"/>
                  </a:cubicBezTo>
                  <a:cubicBezTo>
                    <a:pt x="5838" y="20087"/>
                    <a:pt x="5859" y="20087"/>
                    <a:pt x="5880" y="20087"/>
                  </a:cubicBezTo>
                  <a:cubicBezTo>
                    <a:pt x="5943" y="20087"/>
                    <a:pt x="6006" y="20066"/>
                    <a:pt x="6047" y="20003"/>
                  </a:cubicBezTo>
                  <a:cubicBezTo>
                    <a:pt x="6089" y="19919"/>
                    <a:pt x="6047" y="19815"/>
                    <a:pt x="5964" y="19773"/>
                  </a:cubicBezTo>
                  <a:cubicBezTo>
                    <a:pt x="5859" y="19731"/>
                    <a:pt x="5775" y="19668"/>
                    <a:pt x="5671" y="19626"/>
                  </a:cubicBezTo>
                  <a:cubicBezTo>
                    <a:pt x="5643" y="19612"/>
                    <a:pt x="5613" y="19605"/>
                    <a:pt x="5583" y="19605"/>
                  </a:cubicBezTo>
                  <a:close/>
                  <a:moveTo>
                    <a:pt x="15638" y="19589"/>
                  </a:moveTo>
                  <a:cubicBezTo>
                    <a:pt x="15614" y="19589"/>
                    <a:pt x="15590" y="19594"/>
                    <a:pt x="15568" y="19605"/>
                  </a:cubicBezTo>
                  <a:cubicBezTo>
                    <a:pt x="15463" y="19668"/>
                    <a:pt x="15379" y="19731"/>
                    <a:pt x="15275" y="19773"/>
                  </a:cubicBezTo>
                  <a:cubicBezTo>
                    <a:pt x="15191" y="19815"/>
                    <a:pt x="15149" y="19919"/>
                    <a:pt x="15191" y="20003"/>
                  </a:cubicBezTo>
                  <a:cubicBezTo>
                    <a:pt x="15233" y="20066"/>
                    <a:pt x="15275" y="20087"/>
                    <a:pt x="15358" y="20087"/>
                  </a:cubicBezTo>
                  <a:cubicBezTo>
                    <a:pt x="15379" y="20087"/>
                    <a:pt x="15400" y="20087"/>
                    <a:pt x="15421" y="20066"/>
                  </a:cubicBezTo>
                  <a:cubicBezTo>
                    <a:pt x="15526" y="20024"/>
                    <a:pt x="15630" y="19961"/>
                    <a:pt x="15735" y="19919"/>
                  </a:cubicBezTo>
                  <a:cubicBezTo>
                    <a:pt x="15819" y="19857"/>
                    <a:pt x="15840" y="19752"/>
                    <a:pt x="15798" y="19689"/>
                  </a:cubicBezTo>
                  <a:cubicBezTo>
                    <a:pt x="15767" y="19628"/>
                    <a:pt x="15703" y="19589"/>
                    <a:pt x="15638" y="19589"/>
                  </a:cubicBezTo>
                  <a:close/>
                  <a:moveTo>
                    <a:pt x="6526" y="20040"/>
                  </a:moveTo>
                  <a:cubicBezTo>
                    <a:pt x="6453" y="20040"/>
                    <a:pt x="6375" y="20080"/>
                    <a:pt x="6340" y="20150"/>
                  </a:cubicBezTo>
                  <a:cubicBezTo>
                    <a:pt x="6319" y="20233"/>
                    <a:pt x="6340" y="20338"/>
                    <a:pt x="6445" y="20359"/>
                  </a:cubicBezTo>
                  <a:cubicBezTo>
                    <a:pt x="6550" y="20401"/>
                    <a:pt x="6654" y="20463"/>
                    <a:pt x="6759" y="20505"/>
                  </a:cubicBezTo>
                  <a:lnTo>
                    <a:pt x="6822" y="20505"/>
                  </a:lnTo>
                  <a:cubicBezTo>
                    <a:pt x="6884" y="20505"/>
                    <a:pt x="6947" y="20463"/>
                    <a:pt x="6968" y="20401"/>
                  </a:cubicBezTo>
                  <a:cubicBezTo>
                    <a:pt x="7010" y="20317"/>
                    <a:pt x="6968" y="20212"/>
                    <a:pt x="6884" y="20170"/>
                  </a:cubicBezTo>
                  <a:cubicBezTo>
                    <a:pt x="6780" y="20150"/>
                    <a:pt x="6675" y="20108"/>
                    <a:pt x="6570" y="20045"/>
                  </a:cubicBezTo>
                  <a:cubicBezTo>
                    <a:pt x="6556" y="20041"/>
                    <a:pt x="6541" y="20040"/>
                    <a:pt x="6526" y="20040"/>
                  </a:cubicBezTo>
                  <a:close/>
                  <a:moveTo>
                    <a:pt x="14712" y="20040"/>
                  </a:moveTo>
                  <a:cubicBezTo>
                    <a:pt x="14697" y="20040"/>
                    <a:pt x="14682" y="20041"/>
                    <a:pt x="14668" y="20045"/>
                  </a:cubicBezTo>
                  <a:cubicBezTo>
                    <a:pt x="14563" y="20087"/>
                    <a:pt x="14459" y="20129"/>
                    <a:pt x="14354" y="20170"/>
                  </a:cubicBezTo>
                  <a:cubicBezTo>
                    <a:pt x="14270" y="20212"/>
                    <a:pt x="14228" y="20317"/>
                    <a:pt x="14270" y="20401"/>
                  </a:cubicBezTo>
                  <a:cubicBezTo>
                    <a:pt x="14291" y="20463"/>
                    <a:pt x="14354" y="20505"/>
                    <a:pt x="14417" y="20505"/>
                  </a:cubicBezTo>
                  <a:lnTo>
                    <a:pt x="14480" y="20505"/>
                  </a:lnTo>
                  <a:cubicBezTo>
                    <a:pt x="14584" y="20463"/>
                    <a:pt x="14689" y="20401"/>
                    <a:pt x="14793" y="20359"/>
                  </a:cubicBezTo>
                  <a:cubicBezTo>
                    <a:pt x="14877" y="20338"/>
                    <a:pt x="14919" y="20233"/>
                    <a:pt x="14898" y="20150"/>
                  </a:cubicBezTo>
                  <a:cubicBezTo>
                    <a:pt x="14863" y="20080"/>
                    <a:pt x="14786" y="20040"/>
                    <a:pt x="14712" y="20040"/>
                  </a:cubicBezTo>
                  <a:close/>
                  <a:moveTo>
                    <a:pt x="7460" y="20395"/>
                  </a:moveTo>
                  <a:cubicBezTo>
                    <a:pt x="7380" y="20395"/>
                    <a:pt x="7317" y="20436"/>
                    <a:pt x="7282" y="20505"/>
                  </a:cubicBezTo>
                  <a:cubicBezTo>
                    <a:pt x="7261" y="20610"/>
                    <a:pt x="7324" y="20694"/>
                    <a:pt x="7407" y="20714"/>
                  </a:cubicBezTo>
                  <a:cubicBezTo>
                    <a:pt x="7512" y="20756"/>
                    <a:pt x="7617" y="20798"/>
                    <a:pt x="7721" y="20819"/>
                  </a:cubicBezTo>
                  <a:cubicBezTo>
                    <a:pt x="7742" y="20819"/>
                    <a:pt x="7763" y="20840"/>
                    <a:pt x="7784" y="20840"/>
                  </a:cubicBezTo>
                  <a:cubicBezTo>
                    <a:pt x="7847" y="20840"/>
                    <a:pt x="7910" y="20777"/>
                    <a:pt x="7930" y="20714"/>
                  </a:cubicBezTo>
                  <a:cubicBezTo>
                    <a:pt x="7972" y="20610"/>
                    <a:pt x="7910" y="20526"/>
                    <a:pt x="7826" y="20505"/>
                  </a:cubicBezTo>
                  <a:cubicBezTo>
                    <a:pt x="7721" y="20463"/>
                    <a:pt x="7617" y="20442"/>
                    <a:pt x="7512" y="20401"/>
                  </a:cubicBezTo>
                  <a:cubicBezTo>
                    <a:pt x="7494" y="20397"/>
                    <a:pt x="7477" y="20395"/>
                    <a:pt x="7460" y="20395"/>
                  </a:cubicBezTo>
                  <a:close/>
                  <a:moveTo>
                    <a:pt x="13771" y="20395"/>
                  </a:moveTo>
                  <a:cubicBezTo>
                    <a:pt x="13756" y="20395"/>
                    <a:pt x="13741" y="20397"/>
                    <a:pt x="13726" y="20401"/>
                  </a:cubicBezTo>
                  <a:cubicBezTo>
                    <a:pt x="13622" y="20442"/>
                    <a:pt x="13517" y="20463"/>
                    <a:pt x="13412" y="20505"/>
                  </a:cubicBezTo>
                  <a:cubicBezTo>
                    <a:pt x="13308" y="20526"/>
                    <a:pt x="13266" y="20610"/>
                    <a:pt x="13287" y="20714"/>
                  </a:cubicBezTo>
                  <a:cubicBezTo>
                    <a:pt x="13308" y="20777"/>
                    <a:pt x="13371" y="20840"/>
                    <a:pt x="13454" y="20840"/>
                  </a:cubicBezTo>
                  <a:cubicBezTo>
                    <a:pt x="13475" y="20840"/>
                    <a:pt x="13475" y="20840"/>
                    <a:pt x="13496" y="20819"/>
                  </a:cubicBezTo>
                  <a:cubicBezTo>
                    <a:pt x="13601" y="20798"/>
                    <a:pt x="13726" y="20756"/>
                    <a:pt x="13831" y="20735"/>
                  </a:cubicBezTo>
                  <a:cubicBezTo>
                    <a:pt x="13915" y="20694"/>
                    <a:pt x="13977" y="20610"/>
                    <a:pt x="13936" y="20505"/>
                  </a:cubicBezTo>
                  <a:cubicBezTo>
                    <a:pt x="13918" y="20436"/>
                    <a:pt x="13843" y="20395"/>
                    <a:pt x="13771" y="20395"/>
                  </a:cubicBezTo>
                  <a:close/>
                  <a:moveTo>
                    <a:pt x="8434" y="20648"/>
                  </a:moveTo>
                  <a:cubicBezTo>
                    <a:pt x="8349" y="20648"/>
                    <a:pt x="8283" y="20705"/>
                    <a:pt x="8265" y="20777"/>
                  </a:cubicBezTo>
                  <a:cubicBezTo>
                    <a:pt x="8244" y="20882"/>
                    <a:pt x="8307" y="20966"/>
                    <a:pt x="8391" y="20986"/>
                  </a:cubicBezTo>
                  <a:cubicBezTo>
                    <a:pt x="8516" y="21007"/>
                    <a:pt x="8621" y="21028"/>
                    <a:pt x="8726" y="21049"/>
                  </a:cubicBezTo>
                  <a:lnTo>
                    <a:pt x="8767" y="21049"/>
                  </a:lnTo>
                  <a:cubicBezTo>
                    <a:pt x="8851" y="21049"/>
                    <a:pt x="8914" y="20986"/>
                    <a:pt x="8935" y="20924"/>
                  </a:cubicBezTo>
                  <a:cubicBezTo>
                    <a:pt x="8956" y="20819"/>
                    <a:pt x="8893" y="20735"/>
                    <a:pt x="8788" y="20714"/>
                  </a:cubicBezTo>
                  <a:cubicBezTo>
                    <a:pt x="8684" y="20694"/>
                    <a:pt x="8579" y="20673"/>
                    <a:pt x="8474" y="20652"/>
                  </a:cubicBezTo>
                  <a:cubicBezTo>
                    <a:pt x="8461" y="20649"/>
                    <a:pt x="8447" y="20648"/>
                    <a:pt x="8434" y="20648"/>
                  </a:cubicBezTo>
                  <a:close/>
                  <a:moveTo>
                    <a:pt x="12797" y="20648"/>
                  </a:moveTo>
                  <a:cubicBezTo>
                    <a:pt x="12786" y="20648"/>
                    <a:pt x="12775" y="20649"/>
                    <a:pt x="12764" y="20652"/>
                  </a:cubicBezTo>
                  <a:cubicBezTo>
                    <a:pt x="12659" y="20673"/>
                    <a:pt x="12555" y="20694"/>
                    <a:pt x="12429" y="20714"/>
                  </a:cubicBezTo>
                  <a:cubicBezTo>
                    <a:pt x="12345" y="20735"/>
                    <a:pt x="12283" y="20819"/>
                    <a:pt x="12304" y="20924"/>
                  </a:cubicBezTo>
                  <a:cubicBezTo>
                    <a:pt x="12324" y="21007"/>
                    <a:pt x="12387" y="21049"/>
                    <a:pt x="12471" y="21049"/>
                  </a:cubicBezTo>
                  <a:lnTo>
                    <a:pt x="12492" y="21049"/>
                  </a:lnTo>
                  <a:cubicBezTo>
                    <a:pt x="12617" y="21028"/>
                    <a:pt x="12722" y="21007"/>
                    <a:pt x="12827" y="20986"/>
                  </a:cubicBezTo>
                  <a:cubicBezTo>
                    <a:pt x="12931" y="20966"/>
                    <a:pt x="12973" y="20882"/>
                    <a:pt x="12973" y="20798"/>
                  </a:cubicBezTo>
                  <a:cubicBezTo>
                    <a:pt x="12955" y="20707"/>
                    <a:pt x="12873" y="20648"/>
                    <a:pt x="12797" y="20648"/>
                  </a:cubicBezTo>
                  <a:close/>
                  <a:moveTo>
                    <a:pt x="9426" y="20816"/>
                  </a:moveTo>
                  <a:cubicBezTo>
                    <a:pt x="9337" y="20816"/>
                    <a:pt x="9270" y="20891"/>
                    <a:pt x="9270" y="20966"/>
                  </a:cubicBezTo>
                  <a:cubicBezTo>
                    <a:pt x="9249" y="21049"/>
                    <a:pt x="9332" y="21133"/>
                    <a:pt x="9416" y="21154"/>
                  </a:cubicBezTo>
                  <a:cubicBezTo>
                    <a:pt x="9542" y="21175"/>
                    <a:pt x="9646" y="21175"/>
                    <a:pt x="9751" y="21196"/>
                  </a:cubicBezTo>
                  <a:lnTo>
                    <a:pt x="9772" y="21196"/>
                  </a:lnTo>
                  <a:cubicBezTo>
                    <a:pt x="9855" y="21196"/>
                    <a:pt x="9939" y="21112"/>
                    <a:pt x="9939" y="21028"/>
                  </a:cubicBezTo>
                  <a:cubicBezTo>
                    <a:pt x="9939" y="20945"/>
                    <a:pt x="9876" y="20861"/>
                    <a:pt x="9793" y="20840"/>
                  </a:cubicBezTo>
                  <a:cubicBezTo>
                    <a:pt x="9667" y="20840"/>
                    <a:pt x="9563" y="20840"/>
                    <a:pt x="9458" y="20819"/>
                  </a:cubicBezTo>
                  <a:cubicBezTo>
                    <a:pt x="9447" y="20817"/>
                    <a:pt x="9436" y="20816"/>
                    <a:pt x="9426" y="20816"/>
                  </a:cubicBezTo>
                  <a:close/>
                  <a:moveTo>
                    <a:pt x="11807" y="20816"/>
                  </a:moveTo>
                  <a:cubicBezTo>
                    <a:pt x="11798" y="20816"/>
                    <a:pt x="11789" y="20817"/>
                    <a:pt x="11780" y="20819"/>
                  </a:cubicBezTo>
                  <a:cubicBezTo>
                    <a:pt x="11676" y="20840"/>
                    <a:pt x="11550" y="20840"/>
                    <a:pt x="11446" y="20840"/>
                  </a:cubicBezTo>
                  <a:cubicBezTo>
                    <a:pt x="11362" y="20861"/>
                    <a:pt x="11278" y="20945"/>
                    <a:pt x="11299" y="21028"/>
                  </a:cubicBezTo>
                  <a:cubicBezTo>
                    <a:pt x="11299" y="21112"/>
                    <a:pt x="11383" y="21196"/>
                    <a:pt x="11467" y="21196"/>
                  </a:cubicBezTo>
                  <a:cubicBezTo>
                    <a:pt x="11592" y="21175"/>
                    <a:pt x="11697" y="21175"/>
                    <a:pt x="11822" y="21154"/>
                  </a:cubicBezTo>
                  <a:cubicBezTo>
                    <a:pt x="11906" y="21154"/>
                    <a:pt x="11969" y="21049"/>
                    <a:pt x="11969" y="20966"/>
                  </a:cubicBezTo>
                  <a:cubicBezTo>
                    <a:pt x="11950" y="20891"/>
                    <a:pt x="11881" y="20816"/>
                    <a:pt x="11807" y="20816"/>
                  </a:cubicBezTo>
                  <a:close/>
                  <a:moveTo>
                    <a:pt x="10441" y="20882"/>
                  </a:moveTo>
                  <a:cubicBezTo>
                    <a:pt x="10358" y="20882"/>
                    <a:pt x="10274" y="20945"/>
                    <a:pt x="10274" y="21049"/>
                  </a:cubicBezTo>
                  <a:cubicBezTo>
                    <a:pt x="10274" y="21133"/>
                    <a:pt x="10358" y="21217"/>
                    <a:pt x="10441" y="21217"/>
                  </a:cubicBezTo>
                  <a:lnTo>
                    <a:pt x="10797" y="21217"/>
                  </a:lnTo>
                  <a:cubicBezTo>
                    <a:pt x="10881" y="21217"/>
                    <a:pt x="10964" y="21133"/>
                    <a:pt x="10964" y="21049"/>
                  </a:cubicBezTo>
                  <a:cubicBezTo>
                    <a:pt x="10964" y="20945"/>
                    <a:pt x="10881" y="20882"/>
                    <a:pt x="10797" y="208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3641519" y="2249397"/>
              <a:ext cx="182462" cy="103655"/>
            </a:xfrm>
            <a:custGeom>
              <a:rect b="b" l="l" r="r" t="t"/>
              <a:pathLst>
                <a:path extrusionOk="0" h="4981" w="8768">
                  <a:moveTo>
                    <a:pt x="649" y="1"/>
                  </a:moveTo>
                  <a:cubicBezTo>
                    <a:pt x="252" y="1"/>
                    <a:pt x="22" y="461"/>
                    <a:pt x="273" y="775"/>
                  </a:cubicBezTo>
                  <a:lnTo>
                    <a:pt x="1361" y="2177"/>
                  </a:lnTo>
                  <a:cubicBezTo>
                    <a:pt x="1486" y="2344"/>
                    <a:pt x="1486" y="2595"/>
                    <a:pt x="1361" y="2784"/>
                  </a:cubicBezTo>
                  <a:lnTo>
                    <a:pt x="252" y="4144"/>
                  </a:lnTo>
                  <a:cubicBezTo>
                    <a:pt x="1" y="4458"/>
                    <a:pt x="210" y="4939"/>
                    <a:pt x="628" y="4939"/>
                  </a:cubicBezTo>
                  <a:lnTo>
                    <a:pt x="7659" y="4981"/>
                  </a:lnTo>
                  <a:cubicBezTo>
                    <a:pt x="8245" y="4981"/>
                    <a:pt x="8747" y="4500"/>
                    <a:pt x="8747" y="3893"/>
                  </a:cubicBezTo>
                  <a:lnTo>
                    <a:pt x="8768" y="1152"/>
                  </a:lnTo>
                  <a:cubicBezTo>
                    <a:pt x="8768" y="545"/>
                    <a:pt x="8286" y="64"/>
                    <a:pt x="7680" y="43"/>
                  </a:cubicBezTo>
                  <a:lnTo>
                    <a:pt x="649" y="1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3763445" y="2250271"/>
              <a:ext cx="60536" cy="31818"/>
            </a:xfrm>
            <a:custGeom>
              <a:rect b="b" l="l" r="r" t="t"/>
              <a:pathLst>
                <a:path extrusionOk="0" h="1529" w="2909">
                  <a:moveTo>
                    <a:pt x="1883" y="1"/>
                  </a:moveTo>
                  <a:lnTo>
                    <a:pt x="0" y="1507"/>
                  </a:lnTo>
                  <a:lnTo>
                    <a:pt x="2909" y="1528"/>
                  </a:lnTo>
                  <a:lnTo>
                    <a:pt x="2909" y="1110"/>
                  </a:lnTo>
                  <a:cubicBezTo>
                    <a:pt x="2909" y="524"/>
                    <a:pt x="2448" y="43"/>
                    <a:pt x="1883" y="1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4166638" y="2252893"/>
              <a:ext cx="182899" cy="103655"/>
            </a:xfrm>
            <a:custGeom>
              <a:rect b="b" l="l" r="r" t="t"/>
              <a:pathLst>
                <a:path extrusionOk="0" h="4981" w="8789">
                  <a:moveTo>
                    <a:pt x="1130" y="0"/>
                  </a:moveTo>
                  <a:cubicBezTo>
                    <a:pt x="524" y="0"/>
                    <a:pt x="22" y="482"/>
                    <a:pt x="22" y="1088"/>
                  </a:cubicBezTo>
                  <a:lnTo>
                    <a:pt x="1" y="3829"/>
                  </a:lnTo>
                  <a:cubicBezTo>
                    <a:pt x="1" y="4436"/>
                    <a:pt x="482" y="4938"/>
                    <a:pt x="1089" y="4938"/>
                  </a:cubicBezTo>
                  <a:lnTo>
                    <a:pt x="8119" y="4980"/>
                  </a:lnTo>
                  <a:cubicBezTo>
                    <a:pt x="8517" y="4980"/>
                    <a:pt x="8747" y="4520"/>
                    <a:pt x="8496" y="4206"/>
                  </a:cubicBezTo>
                  <a:lnTo>
                    <a:pt x="7428" y="2804"/>
                  </a:lnTo>
                  <a:cubicBezTo>
                    <a:pt x="7282" y="2637"/>
                    <a:pt x="7282" y="2386"/>
                    <a:pt x="7428" y="2218"/>
                  </a:cubicBezTo>
                  <a:lnTo>
                    <a:pt x="8517" y="837"/>
                  </a:lnTo>
                  <a:cubicBezTo>
                    <a:pt x="8789" y="523"/>
                    <a:pt x="8558" y="63"/>
                    <a:pt x="8161" y="42"/>
                  </a:cubicBezTo>
                  <a:lnTo>
                    <a:pt x="1130" y="0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4167075" y="2252893"/>
              <a:ext cx="60536" cy="31798"/>
            </a:xfrm>
            <a:custGeom>
              <a:rect b="b" l="l" r="r" t="t"/>
              <a:pathLst>
                <a:path extrusionOk="0" h="1528" w="2909">
                  <a:moveTo>
                    <a:pt x="1047" y="0"/>
                  </a:moveTo>
                  <a:cubicBezTo>
                    <a:pt x="461" y="42"/>
                    <a:pt x="1" y="503"/>
                    <a:pt x="1" y="1088"/>
                  </a:cubicBezTo>
                  <a:lnTo>
                    <a:pt x="1" y="1507"/>
                  </a:lnTo>
                  <a:lnTo>
                    <a:pt x="2909" y="152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3720764" y="2279884"/>
              <a:ext cx="548656" cy="118451"/>
            </a:xfrm>
            <a:custGeom>
              <a:rect b="b" l="l" r="r" t="t"/>
              <a:pathLst>
                <a:path extrusionOk="0" h="5692" w="26365">
                  <a:moveTo>
                    <a:pt x="2805" y="1"/>
                  </a:moveTo>
                  <a:cubicBezTo>
                    <a:pt x="1277" y="1"/>
                    <a:pt x="22" y="1235"/>
                    <a:pt x="22" y="2763"/>
                  </a:cubicBezTo>
                  <a:cubicBezTo>
                    <a:pt x="1" y="4290"/>
                    <a:pt x="1235" y="5545"/>
                    <a:pt x="2784" y="5545"/>
                  </a:cubicBezTo>
                  <a:lnTo>
                    <a:pt x="23561" y="5692"/>
                  </a:lnTo>
                  <a:cubicBezTo>
                    <a:pt x="25088" y="5692"/>
                    <a:pt x="26344" y="4457"/>
                    <a:pt x="26344" y="2930"/>
                  </a:cubicBezTo>
                  <a:cubicBezTo>
                    <a:pt x="26365" y="1403"/>
                    <a:pt x="25130" y="147"/>
                    <a:pt x="23603" y="147"/>
                  </a:cubicBezTo>
                  <a:lnTo>
                    <a:pt x="2805" y="1"/>
                  </a:lnTo>
                  <a:close/>
                </a:path>
              </a:pathLst>
            </a:custGeom>
            <a:solidFill>
              <a:srgbClr val="4EC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4900750" y="1864055"/>
              <a:ext cx="495965" cy="495965"/>
            </a:xfrm>
            <a:custGeom>
              <a:rect b="b" l="l" r="r" t="t"/>
              <a:pathLst>
                <a:path extrusionOk="0" h="23833" w="23833">
                  <a:moveTo>
                    <a:pt x="11927" y="2972"/>
                  </a:moveTo>
                  <a:cubicBezTo>
                    <a:pt x="16844" y="2972"/>
                    <a:pt x="20862" y="6989"/>
                    <a:pt x="20862" y="11906"/>
                  </a:cubicBezTo>
                  <a:cubicBezTo>
                    <a:pt x="20862" y="16844"/>
                    <a:pt x="16844" y="20861"/>
                    <a:pt x="11927" y="20861"/>
                  </a:cubicBezTo>
                  <a:cubicBezTo>
                    <a:pt x="6989" y="20861"/>
                    <a:pt x="2972" y="16844"/>
                    <a:pt x="2972" y="11906"/>
                  </a:cubicBezTo>
                  <a:cubicBezTo>
                    <a:pt x="2972" y="6989"/>
                    <a:pt x="6989" y="2972"/>
                    <a:pt x="11927" y="2972"/>
                  </a:cubicBezTo>
                  <a:close/>
                  <a:moveTo>
                    <a:pt x="11927" y="1"/>
                  </a:moveTo>
                  <a:cubicBezTo>
                    <a:pt x="5357" y="1"/>
                    <a:pt x="1" y="5357"/>
                    <a:pt x="1" y="11906"/>
                  </a:cubicBezTo>
                  <a:cubicBezTo>
                    <a:pt x="1" y="18476"/>
                    <a:pt x="5357" y="23833"/>
                    <a:pt x="11927" y="23833"/>
                  </a:cubicBezTo>
                  <a:cubicBezTo>
                    <a:pt x="18497" y="23833"/>
                    <a:pt x="23833" y="18476"/>
                    <a:pt x="23833" y="11906"/>
                  </a:cubicBezTo>
                  <a:cubicBezTo>
                    <a:pt x="23833" y="5357"/>
                    <a:pt x="18497" y="1"/>
                    <a:pt x="11927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5104105" y="1716012"/>
              <a:ext cx="89712" cy="90149"/>
            </a:xfrm>
            <a:custGeom>
              <a:rect b="b" l="l" r="r" t="t"/>
              <a:pathLst>
                <a:path extrusionOk="0" h="4332" w="4311">
                  <a:moveTo>
                    <a:pt x="2155" y="1130"/>
                  </a:moveTo>
                  <a:cubicBezTo>
                    <a:pt x="2720" y="1130"/>
                    <a:pt x="3181" y="1591"/>
                    <a:pt x="3181" y="2156"/>
                  </a:cubicBezTo>
                  <a:cubicBezTo>
                    <a:pt x="3181" y="2742"/>
                    <a:pt x="2720" y="3202"/>
                    <a:pt x="2155" y="3202"/>
                  </a:cubicBezTo>
                  <a:cubicBezTo>
                    <a:pt x="1590" y="3202"/>
                    <a:pt x="1130" y="2721"/>
                    <a:pt x="1130" y="2156"/>
                  </a:cubicBezTo>
                  <a:cubicBezTo>
                    <a:pt x="1130" y="1591"/>
                    <a:pt x="1590" y="1130"/>
                    <a:pt x="2155" y="1130"/>
                  </a:cubicBezTo>
                  <a:close/>
                  <a:moveTo>
                    <a:pt x="2155" y="1"/>
                  </a:moveTo>
                  <a:cubicBezTo>
                    <a:pt x="963" y="1"/>
                    <a:pt x="0" y="963"/>
                    <a:pt x="0" y="2156"/>
                  </a:cubicBezTo>
                  <a:cubicBezTo>
                    <a:pt x="0" y="3348"/>
                    <a:pt x="963" y="4332"/>
                    <a:pt x="2155" y="4332"/>
                  </a:cubicBezTo>
                  <a:cubicBezTo>
                    <a:pt x="3348" y="4332"/>
                    <a:pt x="4310" y="3348"/>
                    <a:pt x="4310" y="2156"/>
                  </a:cubicBezTo>
                  <a:cubicBezTo>
                    <a:pt x="4310" y="984"/>
                    <a:pt x="3348" y="1"/>
                    <a:pt x="2155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5138504" y="1796568"/>
              <a:ext cx="20914" cy="77080"/>
            </a:xfrm>
            <a:custGeom>
              <a:rect b="b" l="l" r="r" t="t"/>
              <a:pathLst>
                <a:path extrusionOk="0" h="3704" w="1005">
                  <a:moveTo>
                    <a:pt x="0" y="0"/>
                  </a:moveTo>
                  <a:lnTo>
                    <a:pt x="0" y="3704"/>
                  </a:lnTo>
                  <a:lnTo>
                    <a:pt x="1004" y="3704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4927761" y="1891046"/>
              <a:ext cx="441963" cy="441547"/>
            </a:xfrm>
            <a:custGeom>
              <a:rect b="b" l="l" r="r" t="t"/>
              <a:pathLst>
                <a:path extrusionOk="0" h="21218" w="21238">
                  <a:moveTo>
                    <a:pt x="10441" y="1"/>
                  </a:moveTo>
                  <a:cubicBezTo>
                    <a:pt x="10336" y="1"/>
                    <a:pt x="10232" y="1"/>
                    <a:pt x="10106" y="22"/>
                  </a:cubicBezTo>
                  <a:cubicBezTo>
                    <a:pt x="10022" y="22"/>
                    <a:pt x="9939" y="105"/>
                    <a:pt x="9939" y="189"/>
                  </a:cubicBezTo>
                  <a:cubicBezTo>
                    <a:pt x="9960" y="273"/>
                    <a:pt x="10022" y="357"/>
                    <a:pt x="10106" y="357"/>
                  </a:cubicBezTo>
                  <a:lnTo>
                    <a:pt x="10127" y="357"/>
                  </a:lnTo>
                  <a:cubicBezTo>
                    <a:pt x="10232" y="357"/>
                    <a:pt x="10336" y="336"/>
                    <a:pt x="10462" y="336"/>
                  </a:cubicBezTo>
                  <a:cubicBezTo>
                    <a:pt x="10546" y="336"/>
                    <a:pt x="10629" y="273"/>
                    <a:pt x="10629" y="168"/>
                  </a:cubicBezTo>
                  <a:cubicBezTo>
                    <a:pt x="10608" y="85"/>
                    <a:pt x="10546" y="1"/>
                    <a:pt x="10441" y="1"/>
                  </a:cubicBezTo>
                  <a:close/>
                  <a:moveTo>
                    <a:pt x="11105" y="19"/>
                  </a:moveTo>
                  <a:cubicBezTo>
                    <a:pt x="11031" y="19"/>
                    <a:pt x="10964" y="93"/>
                    <a:pt x="10964" y="168"/>
                  </a:cubicBezTo>
                  <a:cubicBezTo>
                    <a:pt x="10964" y="273"/>
                    <a:pt x="11027" y="357"/>
                    <a:pt x="11131" y="357"/>
                  </a:cubicBezTo>
                  <a:cubicBezTo>
                    <a:pt x="11236" y="357"/>
                    <a:pt x="11341" y="357"/>
                    <a:pt x="11445" y="377"/>
                  </a:cubicBezTo>
                  <a:lnTo>
                    <a:pt x="11466" y="377"/>
                  </a:lnTo>
                  <a:cubicBezTo>
                    <a:pt x="11550" y="377"/>
                    <a:pt x="11634" y="315"/>
                    <a:pt x="11634" y="210"/>
                  </a:cubicBezTo>
                  <a:cubicBezTo>
                    <a:pt x="11655" y="126"/>
                    <a:pt x="11571" y="43"/>
                    <a:pt x="11487" y="43"/>
                  </a:cubicBezTo>
                  <a:cubicBezTo>
                    <a:pt x="11362" y="22"/>
                    <a:pt x="11257" y="22"/>
                    <a:pt x="11131" y="22"/>
                  </a:cubicBezTo>
                  <a:cubicBezTo>
                    <a:pt x="11123" y="20"/>
                    <a:pt x="11114" y="19"/>
                    <a:pt x="11105" y="19"/>
                  </a:cubicBezTo>
                  <a:close/>
                  <a:moveTo>
                    <a:pt x="9416" y="64"/>
                  </a:moveTo>
                  <a:cubicBezTo>
                    <a:pt x="9311" y="85"/>
                    <a:pt x="9186" y="105"/>
                    <a:pt x="9081" y="105"/>
                  </a:cubicBezTo>
                  <a:cubicBezTo>
                    <a:pt x="8997" y="126"/>
                    <a:pt x="8934" y="210"/>
                    <a:pt x="8934" y="315"/>
                  </a:cubicBezTo>
                  <a:cubicBezTo>
                    <a:pt x="8955" y="398"/>
                    <a:pt x="9018" y="440"/>
                    <a:pt x="9102" y="440"/>
                  </a:cubicBezTo>
                  <a:lnTo>
                    <a:pt x="9123" y="440"/>
                  </a:lnTo>
                  <a:cubicBezTo>
                    <a:pt x="9248" y="440"/>
                    <a:pt x="9353" y="419"/>
                    <a:pt x="9458" y="398"/>
                  </a:cubicBezTo>
                  <a:cubicBezTo>
                    <a:pt x="9562" y="398"/>
                    <a:pt x="9625" y="315"/>
                    <a:pt x="9604" y="231"/>
                  </a:cubicBezTo>
                  <a:cubicBezTo>
                    <a:pt x="9604" y="126"/>
                    <a:pt x="9520" y="64"/>
                    <a:pt x="9416" y="64"/>
                  </a:cubicBezTo>
                  <a:close/>
                  <a:moveTo>
                    <a:pt x="12157" y="105"/>
                  </a:moveTo>
                  <a:cubicBezTo>
                    <a:pt x="12073" y="105"/>
                    <a:pt x="11989" y="168"/>
                    <a:pt x="11968" y="252"/>
                  </a:cubicBezTo>
                  <a:cubicBezTo>
                    <a:pt x="11947" y="357"/>
                    <a:pt x="12031" y="440"/>
                    <a:pt x="12115" y="440"/>
                  </a:cubicBezTo>
                  <a:cubicBezTo>
                    <a:pt x="12219" y="461"/>
                    <a:pt x="12324" y="482"/>
                    <a:pt x="12450" y="503"/>
                  </a:cubicBezTo>
                  <a:lnTo>
                    <a:pt x="12471" y="503"/>
                  </a:lnTo>
                  <a:cubicBezTo>
                    <a:pt x="12554" y="503"/>
                    <a:pt x="12617" y="440"/>
                    <a:pt x="12638" y="357"/>
                  </a:cubicBezTo>
                  <a:cubicBezTo>
                    <a:pt x="12659" y="273"/>
                    <a:pt x="12596" y="189"/>
                    <a:pt x="12491" y="168"/>
                  </a:cubicBezTo>
                  <a:cubicBezTo>
                    <a:pt x="12387" y="147"/>
                    <a:pt x="12282" y="126"/>
                    <a:pt x="12157" y="105"/>
                  </a:cubicBezTo>
                  <a:close/>
                  <a:moveTo>
                    <a:pt x="8444" y="227"/>
                  </a:moveTo>
                  <a:cubicBezTo>
                    <a:pt x="8433" y="227"/>
                    <a:pt x="8422" y="228"/>
                    <a:pt x="8411" y="231"/>
                  </a:cubicBezTo>
                  <a:cubicBezTo>
                    <a:pt x="8286" y="252"/>
                    <a:pt x="8181" y="294"/>
                    <a:pt x="8077" y="315"/>
                  </a:cubicBezTo>
                  <a:cubicBezTo>
                    <a:pt x="7972" y="336"/>
                    <a:pt x="7930" y="419"/>
                    <a:pt x="7951" y="524"/>
                  </a:cubicBezTo>
                  <a:cubicBezTo>
                    <a:pt x="7972" y="587"/>
                    <a:pt x="8035" y="649"/>
                    <a:pt x="8118" y="649"/>
                  </a:cubicBezTo>
                  <a:lnTo>
                    <a:pt x="8139" y="649"/>
                  </a:lnTo>
                  <a:cubicBezTo>
                    <a:pt x="8265" y="608"/>
                    <a:pt x="8370" y="587"/>
                    <a:pt x="8474" y="566"/>
                  </a:cubicBezTo>
                  <a:cubicBezTo>
                    <a:pt x="8558" y="545"/>
                    <a:pt x="8621" y="461"/>
                    <a:pt x="8600" y="357"/>
                  </a:cubicBezTo>
                  <a:cubicBezTo>
                    <a:pt x="8582" y="284"/>
                    <a:pt x="8516" y="227"/>
                    <a:pt x="8444" y="227"/>
                  </a:cubicBezTo>
                  <a:close/>
                  <a:moveTo>
                    <a:pt x="13132" y="309"/>
                  </a:moveTo>
                  <a:cubicBezTo>
                    <a:pt x="13051" y="309"/>
                    <a:pt x="12990" y="353"/>
                    <a:pt x="12973" y="440"/>
                  </a:cubicBezTo>
                  <a:cubicBezTo>
                    <a:pt x="12952" y="524"/>
                    <a:pt x="12994" y="608"/>
                    <a:pt x="13098" y="629"/>
                  </a:cubicBezTo>
                  <a:lnTo>
                    <a:pt x="13412" y="733"/>
                  </a:lnTo>
                  <a:lnTo>
                    <a:pt x="13454" y="733"/>
                  </a:lnTo>
                  <a:cubicBezTo>
                    <a:pt x="13538" y="733"/>
                    <a:pt x="13600" y="670"/>
                    <a:pt x="13621" y="608"/>
                  </a:cubicBezTo>
                  <a:cubicBezTo>
                    <a:pt x="13642" y="524"/>
                    <a:pt x="13600" y="419"/>
                    <a:pt x="13496" y="398"/>
                  </a:cubicBezTo>
                  <a:cubicBezTo>
                    <a:pt x="13391" y="377"/>
                    <a:pt x="13287" y="336"/>
                    <a:pt x="13182" y="315"/>
                  </a:cubicBezTo>
                  <a:cubicBezTo>
                    <a:pt x="13165" y="311"/>
                    <a:pt x="13148" y="309"/>
                    <a:pt x="13132" y="309"/>
                  </a:cubicBezTo>
                  <a:close/>
                  <a:moveTo>
                    <a:pt x="7464" y="490"/>
                  </a:moveTo>
                  <a:cubicBezTo>
                    <a:pt x="7445" y="490"/>
                    <a:pt x="7425" y="494"/>
                    <a:pt x="7407" y="503"/>
                  </a:cubicBezTo>
                  <a:cubicBezTo>
                    <a:pt x="7302" y="545"/>
                    <a:pt x="7198" y="566"/>
                    <a:pt x="7072" y="608"/>
                  </a:cubicBezTo>
                  <a:cubicBezTo>
                    <a:pt x="6989" y="629"/>
                    <a:pt x="6947" y="733"/>
                    <a:pt x="6989" y="817"/>
                  </a:cubicBezTo>
                  <a:cubicBezTo>
                    <a:pt x="7009" y="901"/>
                    <a:pt x="7072" y="942"/>
                    <a:pt x="7135" y="942"/>
                  </a:cubicBezTo>
                  <a:cubicBezTo>
                    <a:pt x="7156" y="942"/>
                    <a:pt x="7177" y="942"/>
                    <a:pt x="7198" y="921"/>
                  </a:cubicBezTo>
                  <a:cubicBezTo>
                    <a:pt x="7302" y="880"/>
                    <a:pt x="7407" y="859"/>
                    <a:pt x="7512" y="817"/>
                  </a:cubicBezTo>
                  <a:cubicBezTo>
                    <a:pt x="7595" y="796"/>
                    <a:pt x="7637" y="691"/>
                    <a:pt x="7616" y="608"/>
                  </a:cubicBezTo>
                  <a:cubicBezTo>
                    <a:pt x="7600" y="542"/>
                    <a:pt x="7533" y="490"/>
                    <a:pt x="7464" y="490"/>
                  </a:cubicBezTo>
                  <a:close/>
                  <a:moveTo>
                    <a:pt x="14108" y="594"/>
                  </a:moveTo>
                  <a:cubicBezTo>
                    <a:pt x="14040" y="594"/>
                    <a:pt x="13972" y="647"/>
                    <a:pt x="13956" y="712"/>
                  </a:cubicBezTo>
                  <a:cubicBezTo>
                    <a:pt x="13914" y="796"/>
                    <a:pt x="13956" y="901"/>
                    <a:pt x="14061" y="921"/>
                  </a:cubicBezTo>
                  <a:lnTo>
                    <a:pt x="14375" y="1047"/>
                  </a:lnTo>
                  <a:lnTo>
                    <a:pt x="14416" y="1047"/>
                  </a:lnTo>
                  <a:cubicBezTo>
                    <a:pt x="14500" y="1047"/>
                    <a:pt x="14563" y="1005"/>
                    <a:pt x="14584" y="942"/>
                  </a:cubicBezTo>
                  <a:cubicBezTo>
                    <a:pt x="14626" y="859"/>
                    <a:pt x="14584" y="754"/>
                    <a:pt x="14500" y="733"/>
                  </a:cubicBezTo>
                  <a:cubicBezTo>
                    <a:pt x="14375" y="691"/>
                    <a:pt x="14270" y="649"/>
                    <a:pt x="14165" y="608"/>
                  </a:cubicBezTo>
                  <a:cubicBezTo>
                    <a:pt x="14147" y="598"/>
                    <a:pt x="14128" y="594"/>
                    <a:pt x="14108" y="594"/>
                  </a:cubicBezTo>
                  <a:close/>
                  <a:moveTo>
                    <a:pt x="6514" y="842"/>
                  </a:moveTo>
                  <a:cubicBezTo>
                    <a:pt x="6491" y="842"/>
                    <a:pt x="6467" y="847"/>
                    <a:pt x="6445" y="859"/>
                  </a:cubicBezTo>
                  <a:cubicBezTo>
                    <a:pt x="6340" y="901"/>
                    <a:pt x="6235" y="942"/>
                    <a:pt x="6131" y="1005"/>
                  </a:cubicBezTo>
                  <a:cubicBezTo>
                    <a:pt x="6047" y="1047"/>
                    <a:pt x="6005" y="1131"/>
                    <a:pt x="6047" y="1214"/>
                  </a:cubicBezTo>
                  <a:cubicBezTo>
                    <a:pt x="6068" y="1277"/>
                    <a:pt x="6131" y="1319"/>
                    <a:pt x="6193" y="1319"/>
                  </a:cubicBezTo>
                  <a:cubicBezTo>
                    <a:pt x="6235" y="1319"/>
                    <a:pt x="6256" y="1319"/>
                    <a:pt x="6277" y="1298"/>
                  </a:cubicBezTo>
                  <a:cubicBezTo>
                    <a:pt x="6361" y="1256"/>
                    <a:pt x="6465" y="1214"/>
                    <a:pt x="6570" y="1173"/>
                  </a:cubicBezTo>
                  <a:cubicBezTo>
                    <a:pt x="6654" y="1131"/>
                    <a:pt x="6696" y="1026"/>
                    <a:pt x="6654" y="942"/>
                  </a:cubicBezTo>
                  <a:cubicBezTo>
                    <a:pt x="6638" y="881"/>
                    <a:pt x="6578" y="842"/>
                    <a:pt x="6514" y="842"/>
                  </a:cubicBezTo>
                  <a:close/>
                  <a:moveTo>
                    <a:pt x="15040" y="984"/>
                  </a:moveTo>
                  <a:cubicBezTo>
                    <a:pt x="14981" y="984"/>
                    <a:pt x="14926" y="1012"/>
                    <a:pt x="14898" y="1068"/>
                  </a:cubicBezTo>
                  <a:cubicBezTo>
                    <a:pt x="14856" y="1152"/>
                    <a:pt x="14898" y="1256"/>
                    <a:pt x="14981" y="1298"/>
                  </a:cubicBezTo>
                  <a:cubicBezTo>
                    <a:pt x="15086" y="1340"/>
                    <a:pt x="15170" y="1403"/>
                    <a:pt x="15274" y="1445"/>
                  </a:cubicBezTo>
                  <a:cubicBezTo>
                    <a:pt x="15295" y="1465"/>
                    <a:pt x="15316" y="1465"/>
                    <a:pt x="15358" y="1465"/>
                  </a:cubicBezTo>
                  <a:cubicBezTo>
                    <a:pt x="15421" y="1465"/>
                    <a:pt x="15463" y="1424"/>
                    <a:pt x="15504" y="1382"/>
                  </a:cubicBezTo>
                  <a:cubicBezTo>
                    <a:pt x="15546" y="1298"/>
                    <a:pt x="15504" y="1193"/>
                    <a:pt x="15421" y="1152"/>
                  </a:cubicBezTo>
                  <a:cubicBezTo>
                    <a:pt x="15337" y="1089"/>
                    <a:pt x="15232" y="1047"/>
                    <a:pt x="15128" y="1005"/>
                  </a:cubicBezTo>
                  <a:cubicBezTo>
                    <a:pt x="15100" y="991"/>
                    <a:pt x="15070" y="984"/>
                    <a:pt x="15040" y="984"/>
                  </a:cubicBezTo>
                  <a:close/>
                  <a:moveTo>
                    <a:pt x="5594" y="1282"/>
                  </a:moveTo>
                  <a:cubicBezTo>
                    <a:pt x="5570" y="1282"/>
                    <a:pt x="5546" y="1287"/>
                    <a:pt x="5524" y="1298"/>
                  </a:cubicBezTo>
                  <a:cubicBezTo>
                    <a:pt x="5419" y="1361"/>
                    <a:pt x="5315" y="1424"/>
                    <a:pt x="5231" y="1486"/>
                  </a:cubicBezTo>
                  <a:cubicBezTo>
                    <a:pt x="5147" y="1528"/>
                    <a:pt x="5105" y="1633"/>
                    <a:pt x="5168" y="1717"/>
                  </a:cubicBezTo>
                  <a:cubicBezTo>
                    <a:pt x="5189" y="1758"/>
                    <a:pt x="5252" y="1800"/>
                    <a:pt x="5315" y="1800"/>
                  </a:cubicBezTo>
                  <a:cubicBezTo>
                    <a:pt x="5336" y="1800"/>
                    <a:pt x="5357" y="1779"/>
                    <a:pt x="5398" y="1758"/>
                  </a:cubicBezTo>
                  <a:cubicBezTo>
                    <a:pt x="5482" y="1717"/>
                    <a:pt x="5587" y="1654"/>
                    <a:pt x="5691" y="1612"/>
                  </a:cubicBezTo>
                  <a:cubicBezTo>
                    <a:pt x="5754" y="1549"/>
                    <a:pt x="5796" y="1445"/>
                    <a:pt x="5754" y="1382"/>
                  </a:cubicBezTo>
                  <a:cubicBezTo>
                    <a:pt x="5723" y="1321"/>
                    <a:pt x="5659" y="1282"/>
                    <a:pt x="5594" y="1282"/>
                  </a:cubicBezTo>
                  <a:close/>
                  <a:moveTo>
                    <a:pt x="15940" y="1456"/>
                  </a:moveTo>
                  <a:cubicBezTo>
                    <a:pt x="15881" y="1456"/>
                    <a:pt x="15825" y="1493"/>
                    <a:pt x="15797" y="1549"/>
                  </a:cubicBezTo>
                  <a:cubicBezTo>
                    <a:pt x="15756" y="1612"/>
                    <a:pt x="15776" y="1717"/>
                    <a:pt x="15860" y="1779"/>
                  </a:cubicBezTo>
                  <a:cubicBezTo>
                    <a:pt x="15944" y="1821"/>
                    <a:pt x="16048" y="1884"/>
                    <a:pt x="16132" y="1947"/>
                  </a:cubicBezTo>
                  <a:cubicBezTo>
                    <a:pt x="16174" y="1968"/>
                    <a:pt x="16195" y="1968"/>
                    <a:pt x="16237" y="1968"/>
                  </a:cubicBezTo>
                  <a:cubicBezTo>
                    <a:pt x="16279" y="1968"/>
                    <a:pt x="16341" y="1947"/>
                    <a:pt x="16383" y="1884"/>
                  </a:cubicBezTo>
                  <a:cubicBezTo>
                    <a:pt x="16425" y="1821"/>
                    <a:pt x="16404" y="1717"/>
                    <a:pt x="16321" y="1654"/>
                  </a:cubicBezTo>
                  <a:cubicBezTo>
                    <a:pt x="16237" y="1591"/>
                    <a:pt x="16132" y="1528"/>
                    <a:pt x="16028" y="1486"/>
                  </a:cubicBezTo>
                  <a:cubicBezTo>
                    <a:pt x="16000" y="1465"/>
                    <a:pt x="15969" y="1456"/>
                    <a:pt x="15940" y="1456"/>
                  </a:cubicBezTo>
                  <a:close/>
                  <a:moveTo>
                    <a:pt x="4738" y="1820"/>
                  </a:moveTo>
                  <a:cubicBezTo>
                    <a:pt x="4707" y="1820"/>
                    <a:pt x="4675" y="1827"/>
                    <a:pt x="4645" y="1842"/>
                  </a:cubicBezTo>
                  <a:cubicBezTo>
                    <a:pt x="4541" y="1905"/>
                    <a:pt x="4457" y="1989"/>
                    <a:pt x="4352" y="2051"/>
                  </a:cubicBezTo>
                  <a:cubicBezTo>
                    <a:pt x="4289" y="2093"/>
                    <a:pt x="4269" y="2198"/>
                    <a:pt x="4331" y="2282"/>
                  </a:cubicBezTo>
                  <a:cubicBezTo>
                    <a:pt x="4352" y="2323"/>
                    <a:pt x="4415" y="2344"/>
                    <a:pt x="4457" y="2344"/>
                  </a:cubicBezTo>
                  <a:cubicBezTo>
                    <a:pt x="4499" y="2344"/>
                    <a:pt x="4520" y="2344"/>
                    <a:pt x="4561" y="2323"/>
                  </a:cubicBezTo>
                  <a:cubicBezTo>
                    <a:pt x="4645" y="2261"/>
                    <a:pt x="4750" y="2198"/>
                    <a:pt x="4833" y="2135"/>
                  </a:cubicBezTo>
                  <a:cubicBezTo>
                    <a:pt x="4917" y="2072"/>
                    <a:pt x="4938" y="1968"/>
                    <a:pt x="4875" y="1884"/>
                  </a:cubicBezTo>
                  <a:cubicBezTo>
                    <a:pt x="4848" y="1843"/>
                    <a:pt x="4795" y="1820"/>
                    <a:pt x="4738" y="1820"/>
                  </a:cubicBezTo>
                  <a:close/>
                  <a:moveTo>
                    <a:pt x="16797" y="2015"/>
                  </a:moveTo>
                  <a:cubicBezTo>
                    <a:pt x="16747" y="2015"/>
                    <a:pt x="16693" y="2043"/>
                    <a:pt x="16655" y="2093"/>
                  </a:cubicBezTo>
                  <a:cubicBezTo>
                    <a:pt x="16593" y="2156"/>
                    <a:pt x="16613" y="2261"/>
                    <a:pt x="16697" y="2323"/>
                  </a:cubicBezTo>
                  <a:cubicBezTo>
                    <a:pt x="16781" y="2386"/>
                    <a:pt x="16865" y="2449"/>
                    <a:pt x="16948" y="2512"/>
                  </a:cubicBezTo>
                  <a:cubicBezTo>
                    <a:pt x="16990" y="2554"/>
                    <a:pt x="17032" y="2554"/>
                    <a:pt x="17053" y="2554"/>
                  </a:cubicBezTo>
                  <a:cubicBezTo>
                    <a:pt x="17116" y="2554"/>
                    <a:pt x="17157" y="2533"/>
                    <a:pt x="17199" y="2491"/>
                  </a:cubicBezTo>
                  <a:cubicBezTo>
                    <a:pt x="17262" y="2428"/>
                    <a:pt x="17241" y="2323"/>
                    <a:pt x="17157" y="2261"/>
                  </a:cubicBezTo>
                  <a:cubicBezTo>
                    <a:pt x="17074" y="2177"/>
                    <a:pt x="16990" y="2114"/>
                    <a:pt x="16885" y="2051"/>
                  </a:cubicBezTo>
                  <a:cubicBezTo>
                    <a:pt x="16861" y="2027"/>
                    <a:pt x="16829" y="2015"/>
                    <a:pt x="16797" y="2015"/>
                  </a:cubicBezTo>
                  <a:close/>
                  <a:moveTo>
                    <a:pt x="3920" y="2432"/>
                  </a:moveTo>
                  <a:cubicBezTo>
                    <a:pt x="3882" y="2432"/>
                    <a:pt x="3843" y="2444"/>
                    <a:pt x="3808" y="2470"/>
                  </a:cubicBezTo>
                  <a:cubicBezTo>
                    <a:pt x="3724" y="2533"/>
                    <a:pt x="3641" y="2616"/>
                    <a:pt x="3557" y="2700"/>
                  </a:cubicBezTo>
                  <a:cubicBezTo>
                    <a:pt x="3494" y="2763"/>
                    <a:pt x="3473" y="2867"/>
                    <a:pt x="3536" y="2930"/>
                  </a:cubicBezTo>
                  <a:cubicBezTo>
                    <a:pt x="3578" y="2972"/>
                    <a:pt x="3620" y="2993"/>
                    <a:pt x="3662" y="2993"/>
                  </a:cubicBezTo>
                  <a:cubicBezTo>
                    <a:pt x="3704" y="2993"/>
                    <a:pt x="3745" y="2972"/>
                    <a:pt x="3787" y="2951"/>
                  </a:cubicBezTo>
                  <a:cubicBezTo>
                    <a:pt x="3871" y="2867"/>
                    <a:pt x="3955" y="2805"/>
                    <a:pt x="4038" y="2721"/>
                  </a:cubicBezTo>
                  <a:cubicBezTo>
                    <a:pt x="4101" y="2658"/>
                    <a:pt x="4122" y="2554"/>
                    <a:pt x="4059" y="2491"/>
                  </a:cubicBezTo>
                  <a:cubicBezTo>
                    <a:pt x="4023" y="2454"/>
                    <a:pt x="3972" y="2432"/>
                    <a:pt x="3920" y="2432"/>
                  </a:cubicBezTo>
                  <a:close/>
                  <a:moveTo>
                    <a:pt x="17574" y="2655"/>
                  </a:moveTo>
                  <a:cubicBezTo>
                    <a:pt x="17530" y="2655"/>
                    <a:pt x="17484" y="2676"/>
                    <a:pt x="17450" y="2721"/>
                  </a:cubicBezTo>
                  <a:cubicBezTo>
                    <a:pt x="17388" y="2784"/>
                    <a:pt x="17388" y="2888"/>
                    <a:pt x="17471" y="2951"/>
                  </a:cubicBezTo>
                  <a:cubicBezTo>
                    <a:pt x="17555" y="3014"/>
                    <a:pt x="17639" y="3098"/>
                    <a:pt x="17701" y="3181"/>
                  </a:cubicBezTo>
                  <a:cubicBezTo>
                    <a:pt x="17743" y="3202"/>
                    <a:pt x="17785" y="3223"/>
                    <a:pt x="17827" y="3223"/>
                  </a:cubicBezTo>
                  <a:cubicBezTo>
                    <a:pt x="17869" y="3223"/>
                    <a:pt x="17911" y="3202"/>
                    <a:pt x="17953" y="3181"/>
                  </a:cubicBezTo>
                  <a:cubicBezTo>
                    <a:pt x="18015" y="3098"/>
                    <a:pt x="18015" y="2993"/>
                    <a:pt x="17953" y="2930"/>
                  </a:cubicBezTo>
                  <a:cubicBezTo>
                    <a:pt x="17869" y="2846"/>
                    <a:pt x="17785" y="2784"/>
                    <a:pt x="17681" y="2700"/>
                  </a:cubicBezTo>
                  <a:cubicBezTo>
                    <a:pt x="17651" y="2671"/>
                    <a:pt x="17613" y="2655"/>
                    <a:pt x="17574" y="2655"/>
                  </a:cubicBezTo>
                  <a:close/>
                  <a:moveTo>
                    <a:pt x="3180" y="3113"/>
                  </a:moveTo>
                  <a:cubicBezTo>
                    <a:pt x="3133" y="3113"/>
                    <a:pt x="3086" y="3129"/>
                    <a:pt x="3055" y="3160"/>
                  </a:cubicBezTo>
                  <a:cubicBezTo>
                    <a:pt x="2971" y="3244"/>
                    <a:pt x="2908" y="3328"/>
                    <a:pt x="2825" y="3411"/>
                  </a:cubicBezTo>
                  <a:cubicBezTo>
                    <a:pt x="2762" y="3495"/>
                    <a:pt x="2762" y="3600"/>
                    <a:pt x="2825" y="3662"/>
                  </a:cubicBezTo>
                  <a:cubicBezTo>
                    <a:pt x="2867" y="3683"/>
                    <a:pt x="2908" y="3704"/>
                    <a:pt x="2950" y="3704"/>
                  </a:cubicBezTo>
                  <a:cubicBezTo>
                    <a:pt x="2992" y="3704"/>
                    <a:pt x="3034" y="3683"/>
                    <a:pt x="3076" y="3642"/>
                  </a:cubicBezTo>
                  <a:cubicBezTo>
                    <a:pt x="3139" y="3558"/>
                    <a:pt x="3222" y="3474"/>
                    <a:pt x="3306" y="3411"/>
                  </a:cubicBezTo>
                  <a:cubicBezTo>
                    <a:pt x="3369" y="3349"/>
                    <a:pt x="3369" y="3223"/>
                    <a:pt x="3306" y="3160"/>
                  </a:cubicBezTo>
                  <a:cubicBezTo>
                    <a:pt x="3275" y="3129"/>
                    <a:pt x="3228" y="3113"/>
                    <a:pt x="3180" y="3113"/>
                  </a:cubicBezTo>
                  <a:close/>
                  <a:moveTo>
                    <a:pt x="18306" y="3367"/>
                  </a:moveTo>
                  <a:cubicBezTo>
                    <a:pt x="18265" y="3367"/>
                    <a:pt x="18222" y="3382"/>
                    <a:pt x="18183" y="3411"/>
                  </a:cubicBezTo>
                  <a:cubicBezTo>
                    <a:pt x="18120" y="3474"/>
                    <a:pt x="18120" y="3579"/>
                    <a:pt x="18183" y="3642"/>
                  </a:cubicBezTo>
                  <a:cubicBezTo>
                    <a:pt x="18245" y="3725"/>
                    <a:pt x="18329" y="3809"/>
                    <a:pt x="18392" y="3893"/>
                  </a:cubicBezTo>
                  <a:cubicBezTo>
                    <a:pt x="18434" y="3934"/>
                    <a:pt x="18476" y="3955"/>
                    <a:pt x="18538" y="3955"/>
                  </a:cubicBezTo>
                  <a:cubicBezTo>
                    <a:pt x="18559" y="3955"/>
                    <a:pt x="18601" y="3934"/>
                    <a:pt x="18643" y="3914"/>
                  </a:cubicBezTo>
                  <a:cubicBezTo>
                    <a:pt x="18706" y="3851"/>
                    <a:pt x="18727" y="3746"/>
                    <a:pt x="18664" y="3683"/>
                  </a:cubicBezTo>
                  <a:cubicBezTo>
                    <a:pt x="18580" y="3600"/>
                    <a:pt x="18497" y="3516"/>
                    <a:pt x="18434" y="3432"/>
                  </a:cubicBezTo>
                  <a:cubicBezTo>
                    <a:pt x="18400" y="3387"/>
                    <a:pt x="18354" y="3367"/>
                    <a:pt x="18306" y="3367"/>
                  </a:cubicBezTo>
                  <a:close/>
                  <a:moveTo>
                    <a:pt x="2504" y="3876"/>
                  </a:moveTo>
                  <a:cubicBezTo>
                    <a:pt x="2452" y="3876"/>
                    <a:pt x="2401" y="3898"/>
                    <a:pt x="2364" y="3934"/>
                  </a:cubicBezTo>
                  <a:cubicBezTo>
                    <a:pt x="2302" y="4018"/>
                    <a:pt x="2218" y="4123"/>
                    <a:pt x="2155" y="4206"/>
                  </a:cubicBezTo>
                  <a:cubicBezTo>
                    <a:pt x="2113" y="4290"/>
                    <a:pt x="2113" y="4395"/>
                    <a:pt x="2197" y="4437"/>
                  </a:cubicBezTo>
                  <a:cubicBezTo>
                    <a:pt x="2218" y="4478"/>
                    <a:pt x="2260" y="4478"/>
                    <a:pt x="2302" y="4478"/>
                  </a:cubicBezTo>
                  <a:cubicBezTo>
                    <a:pt x="2344" y="4478"/>
                    <a:pt x="2406" y="4458"/>
                    <a:pt x="2427" y="4416"/>
                  </a:cubicBezTo>
                  <a:cubicBezTo>
                    <a:pt x="2490" y="4332"/>
                    <a:pt x="2553" y="4227"/>
                    <a:pt x="2636" y="4144"/>
                  </a:cubicBezTo>
                  <a:cubicBezTo>
                    <a:pt x="2699" y="4081"/>
                    <a:pt x="2678" y="3976"/>
                    <a:pt x="2616" y="3914"/>
                  </a:cubicBezTo>
                  <a:cubicBezTo>
                    <a:pt x="2580" y="3887"/>
                    <a:pt x="2542" y="3876"/>
                    <a:pt x="2504" y="3876"/>
                  </a:cubicBezTo>
                  <a:close/>
                  <a:moveTo>
                    <a:pt x="18953" y="4148"/>
                  </a:moveTo>
                  <a:cubicBezTo>
                    <a:pt x="18916" y="4148"/>
                    <a:pt x="18879" y="4159"/>
                    <a:pt x="18852" y="4186"/>
                  </a:cubicBezTo>
                  <a:cubicBezTo>
                    <a:pt x="18769" y="4227"/>
                    <a:pt x="18769" y="4353"/>
                    <a:pt x="18810" y="4416"/>
                  </a:cubicBezTo>
                  <a:cubicBezTo>
                    <a:pt x="18894" y="4499"/>
                    <a:pt x="18957" y="4583"/>
                    <a:pt x="19020" y="4688"/>
                  </a:cubicBezTo>
                  <a:cubicBezTo>
                    <a:pt x="19041" y="4730"/>
                    <a:pt x="19103" y="4750"/>
                    <a:pt x="19145" y="4750"/>
                  </a:cubicBezTo>
                  <a:cubicBezTo>
                    <a:pt x="19187" y="4750"/>
                    <a:pt x="19229" y="4750"/>
                    <a:pt x="19250" y="4730"/>
                  </a:cubicBezTo>
                  <a:cubicBezTo>
                    <a:pt x="19334" y="4667"/>
                    <a:pt x="19354" y="4562"/>
                    <a:pt x="19292" y="4478"/>
                  </a:cubicBezTo>
                  <a:cubicBezTo>
                    <a:pt x="19229" y="4395"/>
                    <a:pt x="19166" y="4311"/>
                    <a:pt x="19082" y="4206"/>
                  </a:cubicBezTo>
                  <a:cubicBezTo>
                    <a:pt x="19058" y="4170"/>
                    <a:pt x="19006" y="4148"/>
                    <a:pt x="18953" y="4148"/>
                  </a:cubicBezTo>
                  <a:close/>
                  <a:moveTo>
                    <a:pt x="1904" y="4693"/>
                  </a:moveTo>
                  <a:cubicBezTo>
                    <a:pt x="1849" y="4693"/>
                    <a:pt x="1796" y="4721"/>
                    <a:pt x="1758" y="4771"/>
                  </a:cubicBezTo>
                  <a:cubicBezTo>
                    <a:pt x="1695" y="4855"/>
                    <a:pt x="1632" y="4960"/>
                    <a:pt x="1569" y="5064"/>
                  </a:cubicBezTo>
                  <a:cubicBezTo>
                    <a:pt x="1528" y="5127"/>
                    <a:pt x="1548" y="5232"/>
                    <a:pt x="1632" y="5295"/>
                  </a:cubicBezTo>
                  <a:cubicBezTo>
                    <a:pt x="1653" y="5315"/>
                    <a:pt x="1695" y="5315"/>
                    <a:pt x="1716" y="5315"/>
                  </a:cubicBezTo>
                  <a:cubicBezTo>
                    <a:pt x="1779" y="5315"/>
                    <a:pt x="1841" y="5295"/>
                    <a:pt x="1862" y="5232"/>
                  </a:cubicBezTo>
                  <a:cubicBezTo>
                    <a:pt x="1925" y="5148"/>
                    <a:pt x="1988" y="5043"/>
                    <a:pt x="2051" y="4960"/>
                  </a:cubicBezTo>
                  <a:cubicBezTo>
                    <a:pt x="2092" y="4876"/>
                    <a:pt x="2072" y="4771"/>
                    <a:pt x="2009" y="4730"/>
                  </a:cubicBezTo>
                  <a:cubicBezTo>
                    <a:pt x="1976" y="4705"/>
                    <a:pt x="1939" y="4693"/>
                    <a:pt x="1904" y="4693"/>
                  </a:cubicBezTo>
                  <a:close/>
                  <a:moveTo>
                    <a:pt x="19526" y="4981"/>
                  </a:moveTo>
                  <a:cubicBezTo>
                    <a:pt x="19496" y="4981"/>
                    <a:pt x="19466" y="4988"/>
                    <a:pt x="19438" y="5002"/>
                  </a:cubicBezTo>
                  <a:cubicBezTo>
                    <a:pt x="19354" y="5064"/>
                    <a:pt x="19334" y="5169"/>
                    <a:pt x="19375" y="5232"/>
                  </a:cubicBezTo>
                  <a:cubicBezTo>
                    <a:pt x="19438" y="5336"/>
                    <a:pt x="19501" y="5420"/>
                    <a:pt x="19543" y="5525"/>
                  </a:cubicBezTo>
                  <a:cubicBezTo>
                    <a:pt x="19585" y="5587"/>
                    <a:pt x="19647" y="5608"/>
                    <a:pt x="19689" y="5608"/>
                  </a:cubicBezTo>
                  <a:cubicBezTo>
                    <a:pt x="19731" y="5608"/>
                    <a:pt x="19752" y="5608"/>
                    <a:pt x="19773" y="5587"/>
                  </a:cubicBezTo>
                  <a:cubicBezTo>
                    <a:pt x="19857" y="5546"/>
                    <a:pt x="19898" y="5441"/>
                    <a:pt x="19836" y="5357"/>
                  </a:cubicBezTo>
                  <a:cubicBezTo>
                    <a:pt x="19794" y="5253"/>
                    <a:pt x="19731" y="5148"/>
                    <a:pt x="19668" y="5064"/>
                  </a:cubicBezTo>
                  <a:cubicBezTo>
                    <a:pt x="19640" y="5009"/>
                    <a:pt x="19585" y="4981"/>
                    <a:pt x="19526" y="4981"/>
                  </a:cubicBezTo>
                  <a:close/>
                  <a:moveTo>
                    <a:pt x="1377" y="5567"/>
                  </a:moveTo>
                  <a:cubicBezTo>
                    <a:pt x="1318" y="5567"/>
                    <a:pt x="1262" y="5594"/>
                    <a:pt x="1235" y="5650"/>
                  </a:cubicBezTo>
                  <a:cubicBezTo>
                    <a:pt x="1193" y="5755"/>
                    <a:pt x="1130" y="5859"/>
                    <a:pt x="1088" y="5964"/>
                  </a:cubicBezTo>
                  <a:cubicBezTo>
                    <a:pt x="1046" y="6048"/>
                    <a:pt x="1067" y="6152"/>
                    <a:pt x="1151" y="6194"/>
                  </a:cubicBezTo>
                  <a:cubicBezTo>
                    <a:pt x="1193" y="6194"/>
                    <a:pt x="1214" y="6215"/>
                    <a:pt x="1235" y="6215"/>
                  </a:cubicBezTo>
                  <a:cubicBezTo>
                    <a:pt x="1297" y="6215"/>
                    <a:pt x="1360" y="6173"/>
                    <a:pt x="1381" y="6111"/>
                  </a:cubicBezTo>
                  <a:cubicBezTo>
                    <a:pt x="1444" y="6006"/>
                    <a:pt x="1486" y="5901"/>
                    <a:pt x="1548" y="5818"/>
                  </a:cubicBezTo>
                  <a:cubicBezTo>
                    <a:pt x="1590" y="5734"/>
                    <a:pt x="1548" y="5629"/>
                    <a:pt x="1465" y="5587"/>
                  </a:cubicBezTo>
                  <a:cubicBezTo>
                    <a:pt x="1437" y="5573"/>
                    <a:pt x="1407" y="5567"/>
                    <a:pt x="1377" y="5567"/>
                  </a:cubicBezTo>
                  <a:close/>
                  <a:moveTo>
                    <a:pt x="20010" y="5864"/>
                  </a:moveTo>
                  <a:cubicBezTo>
                    <a:pt x="19987" y="5864"/>
                    <a:pt x="19963" y="5869"/>
                    <a:pt x="19940" y="5880"/>
                  </a:cubicBezTo>
                  <a:cubicBezTo>
                    <a:pt x="19857" y="5922"/>
                    <a:pt x="19815" y="6027"/>
                    <a:pt x="19857" y="6111"/>
                  </a:cubicBezTo>
                  <a:cubicBezTo>
                    <a:pt x="19919" y="6215"/>
                    <a:pt x="19961" y="6320"/>
                    <a:pt x="20003" y="6403"/>
                  </a:cubicBezTo>
                  <a:cubicBezTo>
                    <a:pt x="20024" y="6466"/>
                    <a:pt x="20087" y="6508"/>
                    <a:pt x="20150" y="6508"/>
                  </a:cubicBezTo>
                  <a:lnTo>
                    <a:pt x="20233" y="6508"/>
                  </a:lnTo>
                  <a:cubicBezTo>
                    <a:pt x="20317" y="6466"/>
                    <a:pt x="20359" y="6362"/>
                    <a:pt x="20317" y="6278"/>
                  </a:cubicBezTo>
                  <a:cubicBezTo>
                    <a:pt x="20275" y="6173"/>
                    <a:pt x="20212" y="6069"/>
                    <a:pt x="20170" y="5964"/>
                  </a:cubicBezTo>
                  <a:cubicBezTo>
                    <a:pt x="20140" y="5903"/>
                    <a:pt x="20076" y="5864"/>
                    <a:pt x="20010" y="5864"/>
                  </a:cubicBezTo>
                  <a:close/>
                  <a:moveTo>
                    <a:pt x="955" y="6492"/>
                  </a:moveTo>
                  <a:cubicBezTo>
                    <a:pt x="890" y="6492"/>
                    <a:pt x="826" y="6531"/>
                    <a:pt x="795" y="6592"/>
                  </a:cubicBezTo>
                  <a:cubicBezTo>
                    <a:pt x="753" y="6696"/>
                    <a:pt x="711" y="6801"/>
                    <a:pt x="670" y="6906"/>
                  </a:cubicBezTo>
                  <a:cubicBezTo>
                    <a:pt x="649" y="6989"/>
                    <a:pt x="691" y="7094"/>
                    <a:pt x="774" y="7136"/>
                  </a:cubicBezTo>
                  <a:lnTo>
                    <a:pt x="837" y="7136"/>
                  </a:lnTo>
                  <a:cubicBezTo>
                    <a:pt x="900" y="7136"/>
                    <a:pt x="963" y="7094"/>
                    <a:pt x="983" y="7031"/>
                  </a:cubicBezTo>
                  <a:cubicBezTo>
                    <a:pt x="1025" y="6927"/>
                    <a:pt x="1067" y="6822"/>
                    <a:pt x="1109" y="6717"/>
                  </a:cubicBezTo>
                  <a:cubicBezTo>
                    <a:pt x="1151" y="6634"/>
                    <a:pt x="1109" y="6529"/>
                    <a:pt x="1025" y="6508"/>
                  </a:cubicBezTo>
                  <a:cubicBezTo>
                    <a:pt x="1003" y="6497"/>
                    <a:pt x="979" y="6492"/>
                    <a:pt x="955" y="6492"/>
                  </a:cubicBezTo>
                  <a:close/>
                  <a:moveTo>
                    <a:pt x="20403" y="6796"/>
                  </a:moveTo>
                  <a:cubicBezTo>
                    <a:pt x="20388" y="6796"/>
                    <a:pt x="20373" y="6797"/>
                    <a:pt x="20359" y="6801"/>
                  </a:cubicBezTo>
                  <a:cubicBezTo>
                    <a:pt x="20275" y="6843"/>
                    <a:pt x="20233" y="6947"/>
                    <a:pt x="20254" y="7031"/>
                  </a:cubicBezTo>
                  <a:cubicBezTo>
                    <a:pt x="20296" y="7136"/>
                    <a:pt x="20338" y="7240"/>
                    <a:pt x="20359" y="7345"/>
                  </a:cubicBezTo>
                  <a:cubicBezTo>
                    <a:pt x="20401" y="7408"/>
                    <a:pt x="20463" y="7450"/>
                    <a:pt x="20526" y="7450"/>
                  </a:cubicBezTo>
                  <a:lnTo>
                    <a:pt x="20589" y="7450"/>
                  </a:lnTo>
                  <a:cubicBezTo>
                    <a:pt x="20673" y="7429"/>
                    <a:pt x="20714" y="7324"/>
                    <a:pt x="20694" y="7240"/>
                  </a:cubicBezTo>
                  <a:cubicBezTo>
                    <a:pt x="20652" y="7115"/>
                    <a:pt x="20610" y="7010"/>
                    <a:pt x="20568" y="6906"/>
                  </a:cubicBezTo>
                  <a:cubicBezTo>
                    <a:pt x="20551" y="6836"/>
                    <a:pt x="20476" y="6796"/>
                    <a:pt x="20403" y="6796"/>
                  </a:cubicBezTo>
                  <a:close/>
                  <a:moveTo>
                    <a:pt x="625" y="7444"/>
                  </a:moveTo>
                  <a:cubicBezTo>
                    <a:pt x="553" y="7444"/>
                    <a:pt x="478" y="7485"/>
                    <a:pt x="460" y="7554"/>
                  </a:cubicBezTo>
                  <a:cubicBezTo>
                    <a:pt x="419" y="7680"/>
                    <a:pt x="398" y="7784"/>
                    <a:pt x="356" y="7889"/>
                  </a:cubicBezTo>
                  <a:cubicBezTo>
                    <a:pt x="335" y="7994"/>
                    <a:pt x="398" y="8077"/>
                    <a:pt x="481" y="8098"/>
                  </a:cubicBezTo>
                  <a:lnTo>
                    <a:pt x="523" y="8098"/>
                  </a:lnTo>
                  <a:cubicBezTo>
                    <a:pt x="607" y="8098"/>
                    <a:pt x="670" y="8056"/>
                    <a:pt x="691" y="7973"/>
                  </a:cubicBezTo>
                  <a:cubicBezTo>
                    <a:pt x="711" y="7868"/>
                    <a:pt x="753" y="7763"/>
                    <a:pt x="774" y="7659"/>
                  </a:cubicBezTo>
                  <a:cubicBezTo>
                    <a:pt x="816" y="7575"/>
                    <a:pt x="753" y="7471"/>
                    <a:pt x="670" y="7450"/>
                  </a:cubicBezTo>
                  <a:cubicBezTo>
                    <a:pt x="655" y="7446"/>
                    <a:pt x="640" y="7444"/>
                    <a:pt x="625" y="7444"/>
                  </a:cubicBezTo>
                  <a:close/>
                  <a:moveTo>
                    <a:pt x="20713" y="7759"/>
                  </a:moveTo>
                  <a:cubicBezTo>
                    <a:pt x="20700" y="7759"/>
                    <a:pt x="20686" y="7761"/>
                    <a:pt x="20673" y="7763"/>
                  </a:cubicBezTo>
                  <a:cubicBezTo>
                    <a:pt x="20589" y="7805"/>
                    <a:pt x="20526" y="7889"/>
                    <a:pt x="20568" y="7973"/>
                  </a:cubicBezTo>
                  <a:cubicBezTo>
                    <a:pt x="20589" y="8077"/>
                    <a:pt x="20610" y="8203"/>
                    <a:pt x="20631" y="8308"/>
                  </a:cubicBezTo>
                  <a:cubicBezTo>
                    <a:pt x="20652" y="8370"/>
                    <a:pt x="20714" y="8433"/>
                    <a:pt x="20798" y="8433"/>
                  </a:cubicBezTo>
                  <a:lnTo>
                    <a:pt x="20840" y="8433"/>
                  </a:lnTo>
                  <a:cubicBezTo>
                    <a:pt x="20924" y="8412"/>
                    <a:pt x="20986" y="8328"/>
                    <a:pt x="20966" y="8224"/>
                  </a:cubicBezTo>
                  <a:cubicBezTo>
                    <a:pt x="20945" y="8119"/>
                    <a:pt x="20924" y="7994"/>
                    <a:pt x="20882" y="7889"/>
                  </a:cubicBezTo>
                  <a:cubicBezTo>
                    <a:pt x="20864" y="7816"/>
                    <a:pt x="20798" y="7759"/>
                    <a:pt x="20713" y="7759"/>
                  </a:cubicBezTo>
                  <a:close/>
                  <a:moveTo>
                    <a:pt x="378" y="8429"/>
                  </a:moveTo>
                  <a:cubicBezTo>
                    <a:pt x="293" y="8429"/>
                    <a:pt x="227" y="8486"/>
                    <a:pt x="209" y="8559"/>
                  </a:cubicBezTo>
                  <a:cubicBezTo>
                    <a:pt x="188" y="8684"/>
                    <a:pt x="167" y="8789"/>
                    <a:pt x="147" y="8914"/>
                  </a:cubicBezTo>
                  <a:cubicBezTo>
                    <a:pt x="126" y="8998"/>
                    <a:pt x="188" y="9082"/>
                    <a:pt x="293" y="9103"/>
                  </a:cubicBezTo>
                  <a:lnTo>
                    <a:pt x="314" y="9103"/>
                  </a:lnTo>
                  <a:cubicBezTo>
                    <a:pt x="398" y="9103"/>
                    <a:pt x="460" y="9040"/>
                    <a:pt x="481" y="8956"/>
                  </a:cubicBezTo>
                  <a:cubicBezTo>
                    <a:pt x="502" y="8852"/>
                    <a:pt x="523" y="8747"/>
                    <a:pt x="544" y="8642"/>
                  </a:cubicBezTo>
                  <a:cubicBezTo>
                    <a:pt x="565" y="8538"/>
                    <a:pt x="502" y="8454"/>
                    <a:pt x="419" y="8433"/>
                  </a:cubicBezTo>
                  <a:cubicBezTo>
                    <a:pt x="405" y="8430"/>
                    <a:pt x="391" y="8429"/>
                    <a:pt x="378" y="8429"/>
                  </a:cubicBezTo>
                  <a:close/>
                  <a:moveTo>
                    <a:pt x="20943" y="8764"/>
                  </a:moveTo>
                  <a:cubicBezTo>
                    <a:pt x="20930" y="8764"/>
                    <a:pt x="20917" y="8765"/>
                    <a:pt x="20903" y="8768"/>
                  </a:cubicBezTo>
                  <a:cubicBezTo>
                    <a:pt x="20819" y="8789"/>
                    <a:pt x="20756" y="8872"/>
                    <a:pt x="20777" y="8956"/>
                  </a:cubicBezTo>
                  <a:cubicBezTo>
                    <a:pt x="20777" y="9061"/>
                    <a:pt x="20798" y="9186"/>
                    <a:pt x="20819" y="9291"/>
                  </a:cubicBezTo>
                  <a:cubicBezTo>
                    <a:pt x="20819" y="9375"/>
                    <a:pt x="20903" y="9437"/>
                    <a:pt x="20986" y="9437"/>
                  </a:cubicBezTo>
                  <a:lnTo>
                    <a:pt x="21007" y="9437"/>
                  </a:lnTo>
                  <a:cubicBezTo>
                    <a:pt x="21091" y="9416"/>
                    <a:pt x="21154" y="9333"/>
                    <a:pt x="21154" y="9249"/>
                  </a:cubicBezTo>
                  <a:cubicBezTo>
                    <a:pt x="21133" y="9124"/>
                    <a:pt x="21112" y="9019"/>
                    <a:pt x="21091" y="8893"/>
                  </a:cubicBezTo>
                  <a:cubicBezTo>
                    <a:pt x="21091" y="8821"/>
                    <a:pt x="21028" y="8764"/>
                    <a:pt x="20943" y="8764"/>
                  </a:cubicBezTo>
                  <a:close/>
                  <a:moveTo>
                    <a:pt x="224" y="9434"/>
                  </a:moveTo>
                  <a:cubicBezTo>
                    <a:pt x="147" y="9434"/>
                    <a:pt x="63" y="9509"/>
                    <a:pt x="63" y="9584"/>
                  </a:cubicBezTo>
                  <a:cubicBezTo>
                    <a:pt x="42" y="9709"/>
                    <a:pt x="42" y="9814"/>
                    <a:pt x="42" y="9919"/>
                  </a:cubicBezTo>
                  <a:cubicBezTo>
                    <a:pt x="21" y="10023"/>
                    <a:pt x="105" y="10107"/>
                    <a:pt x="188" y="10107"/>
                  </a:cubicBezTo>
                  <a:lnTo>
                    <a:pt x="209" y="10107"/>
                  </a:lnTo>
                  <a:cubicBezTo>
                    <a:pt x="293" y="10107"/>
                    <a:pt x="356" y="10044"/>
                    <a:pt x="377" y="9940"/>
                  </a:cubicBezTo>
                  <a:cubicBezTo>
                    <a:pt x="377" y="9835"/>
                    <a:pt x="377" y="9730"/>
                    <a:pt x="398" y="9626"/>
                  </a:cubicBezTo>
                  <a:cubicBezTo>
                    <a:pt x="398" y="9521"/>
                    <a:pt x="335" y="9437"/>
                    <a:pt x="251" y="9437"/>
                  </a:cubicBezTo>
                  <a:cubicBezTo>
                    <a:pt x="242" y="9435"/>
                    <a:pt x="233" y="9434"/>
                    <a:pt x="224" y="9434"/>
                  </a:cubicBezTo>
                  <a:close/>
                  <a:moveTo>
                    <a:pt x="21028" y="9772"/>
                  </a:moveTo>
                  <a:cubicBezTo>
                    <a:pt x="20945" y="9772"/>
                    <a:pt x="20882" y="9856"/>
                    <a:pt x="20882" y="9940"/>
                  </a:cubicBezTo>
                  <a:cubicBezTo>
                    <a:pt x="20882" y="10065"/>
                    <a:pt x="20882" y="10170"/>
                    <a:pt x="20903" y="10274"/>
                  </a:cubicBezTo>
                  <a:cubicBezTo>
                    <a:pt x="20903" y="10379"/>
                    <a:pt x="20966" y="10442"/>
                    <a:pt x="21070" y="10442"/>
                  </a:cubicBezTo>
                  <a:cubicBezTo>
                    <a:pt x="21154" y="10442"/>
                    <a:pt x="21238" y="10358"/>
                    <a:pt x="21238" y="10274"/>
                  </a:cubicBezTo>
                  <a:cubicBezTo>
                    <a:pt x="21238" y="10149"/>
                    <a:pt x="21217" y="10044"/>
                    <a:pt x="21217" y="9919"/>
                  </a:cubicBezTo>
                  <a:cubicBezTo>
                    <a:pt x="21217" y="9835"/>
                    <a:pt x="21112" y="9772"/>
                    <a:pt x="21028" y="9772"/>
                  </a:cubicBezTo>
                  <a:close/>
                  <a:moveTo>
                    <a:pt x="21070" y="10442"/>
                  </a:moveTo>
                  <a:cubicBezTo>
                    <a:pt x="20966" y="10442"/>
                    <a:pt x="20903" y="10525"/>
                    <a:pt x="20903" y="10609"/>
                  </a:cubicBezTo>
                  <a:cubicBezTo>
                    <a:pt x="20903" y="10714"/>
                    <a:pt x="20903" y="10839"/>
                    <a:pt x="20903" y="10944"/>
                  </a:cubicBezTo>
                  <a:cubicBezTo>
                    <a:pt x="20882" y="11049"/>
                    <a:pt x="20966" y="11111"/>
                    <a:pt x="21049" y="11111"/>
                  </a:cubicBezTo>
                  <a:lnTo>
                    <a:pt x="21070" y="11111"/>
                  </a:lnTo>
                  <a:cubicBezTo>
                    <a:pt x="21154" y="11111"/>
                    <a:pt x="21238" y="11049"/>
                    <a:pt x="21238" y="10965"/>
                  </a:cubicBezTo>
                  <a:cubicBezTo>
                    <a:pt x="21238" y="10839"/>
                    <a:pt x="21238" y="10735"/>
                    <a:pt x="21238" y="10609"/>
                  </a:cubicBezTo>
                  <a:cubicBezTo>
                    <a:pt x="21238" y="10525"/>
                    <a:pt x="21154" y="10442"/>
                    <a:pt x="21070" y="10442"/>
                  </a:cubicBezTo>
                  <a:close/>
                  <a:moveTo>
                    <a:pt x="188" y="10442"/>
                  </a:moveTo>
                  <a:cubicBezTo>
                    <a:pt x="84" y="10442"/>
                    <a:pt x="0" y="10525"/>
                    <a:pt x="0" y="10609"/>
                  </a:cubicBezTo>
                  <a:cubicBezTo>
                    <a:pt x="0" y="10735"/>
                    <a:pt x="21" y="10839"/>
                    <a:pt x="21" y="10965"/>
                  </a:cubicBezTo>
                  <a:cubicBezTo>
                    <a:pt x="21" y="11049"/>
                    <a:pt x="84" y="11132"/>
                    <a:pt x="188" y="11132"/>
                  </a:cubicBezTo>
                  <a:cubicBezTo>
                    <a:pt x="188" y="11132"/>
                    <a:pt x="188" y="11132"/>
                    <a:pt x="188" y="11111"/>
                  </a:cubicBezTo>
                  <a:cubicBezTo>
                    <a:pt x="293" y="11111"/>
                    <a:pt x="356" y="11049"/>
                    <a:pt x="356" y="10944"/>
                  </a:cubicBezTo>
                  <a:cubicBezTo>
                    <a:pt x="356" y="10839"/>
                    <a:pt x="356" y="10735"/>
                    <a:pt x="356" y="10609"/>
                  </a:cubicBezTo>
                  <a:cubicBezTo>
                    <a:pt x="356" y="10525"/>
                    <a:pt x="272" y="10442"/>
                    <a:pt x="188" y="10442"/>
                  </a:cubicBezTo>
                  <a:close/>
                  <a:moveTo>
                    <a:pt x="243" y="11463"/>
                  </a:moveTo>
                  <a:cubicBezTo>
                    <a:pt x="231" y="11463"/>
                    <a:pt x="220" y="11464"/>
                    <a:pt x="209" y="11467"/>
                  </a:cubicBezTo>
                  <a:cubicBezTo>
                    <a:pt x="126" y="11467"/>
                    <a:pt x="63" y="11551"/>
                    <a:pt x="63" y="11634"/>
                  </a:cubicBezTo>
                  <a:cubicBezTo>
                    <a:pt x="63" y="11760"/>
                    <a:pt x="84" y="11865"/>
                    <a:pt x="105" y="11990"/>
                  </a:cubicBezTo>
                  <a:cubicBezTo>
                    <a:pt x="105" y="12074"/>
                    <a:pt x="188" y="12137"/>
                    <a:pt x="272" y="12137"/>
                  </a:cubicBezTo>
                  <a:lnTo>
                    <a:pt x="293" y="12137"/>
                  </a:lnTo>
                  <a:cubicBezTo>
                    <a:pt x="377" y="12116"/>
                    <a:pt x="439" y="12032"/>
                    <a:pt x="439" y="11948"/>
                  </a:cubicBezTo>
                  <a:cubicBezTo>
                    <a:pt x="419" y="11844"/>
                    <a:pt x="419" y="11718"/>
                    <a:pt x="398" y="11613"/>
                  </a:cubicBezTo>
                  <a:cubicBezTo>
                    <a:pt x="398" y="11522"/>
                    <a:pt x="318" y="11463"/>
                    <a:pt x="243" y="11463"/>
                  </a:cubicBezTo>
                  <a:close/>
                  <a:moveTo>
                    <a:pt x="20996" y="11463"/>
                  </a:moveTo>
                  <a:cubicBezTo>
                    <a:pt x="20924" y="11463"/>
                    <a:pt x="20861" y="11522"/>
                    <a:pt x="20861" y="11613"/>
                  </a:cubicBezTo>
                  <a:cubicBezTo>
                    <a:pt x="20840" y="11718"/>
                    <a:pt x="20819" y="11823"/>
                    <a:pt x="20819" y="11948"/>
                  </a:cubicBezTo>
                  <a:cubicBezTo>
                    <a:pt x="20798" y="12032"/>
                    <a:pt x="20861" y="12116"/>
                    <a:pt x="20966" y="12137"/>
                  </a:cubicBezTo>
                  <a:lnTo>
                    <a:pt x="20986" y="12137"/>
                  </a:lnTo>
                  <a:cubicBezTo>
                    <a:pt x="21070" y="12137"/>
                    <a:pt x="21133" y="12074"/>
                    <a:pt x="21154" y="11990"/>
                  </a:cubicBezTo>
                  <a:cubicBezTo>
                    <a:pt x="21175" y="11865"/>
                    <a:pt x="21175" y="11760"/>
                    <a:pt x="21196" y="11634"/>
                  </a:cubicBezTo>
                  <a:cubicBezTo>
                    <a:pt x="21196" y="11551"/>
                    <a:pt x="21133" y="11467"/>
                    <a:pt x="21028" y="11467"/>
                  </a:cubicBezTo>
                  <a:cubicBezTo>
                    <a:pt x="21018" y="11464"/>
                    <a:pt x="21007" y="11463"/>
                    <a:pt x="20996" y="11463"/>
                  </a:cubicBezTo>
                  <a:close/>
                  <a:moveTo>
                    <a:pt x="375" y="12467"/>
                  </a:moveTo>
                  <a:cubicBezTo>
                    <a:pt x="362" y="12467"/>
                    <a:pt x="349" y="12469"/>
                    <a:pt x="335" y="12471"/>
                  </a:cubicBezTo>
                  <a:cubicBezTo>
                    <a:pt x="251" y="12492"/>
                    <a:pt x="188" y="12576"/>
                    <a:pt x="209" y="12660"/>
                  </a:cubicBezTo>
                  <a:cubicBezTo>
                    <a:pt x="230" y="12785"/>
                    <a:pt x="251" y="12890"/>
                    <a:pt x="272" y="12994"/>
                  </a:cubicBezTo>
                  <a:cubicBezTo>
                    <a:pt x="293" y="13078"/>
                    <a:pt x="377" y="13141"/>
                    <a:pt x="439" y="13141"/>
                  </a:cubicBezTo>
                  <a:cubicBezTo>
                    <a:pt x="460" y="13141"/>
                    <a:pt x="460" y="13141"/>
                    <a:pt x="481" y="13120"/>
                  </a:cubicBezTo>
                  <a:cubicBezTo>
                    <a:pt x="586" y="13120"/>
                    <a:pt x="628" y="13015"/>
                    <a:pt x="607" y="12932"/>
                  </a:cubicBezTo>
                  <a:cubicBezTo>
                    <a:pt x="586" y="12827"/>
                    <a:pt x="565" y="12701"/>
                    <a:pt x="544" y="12597"/>
                  </a:cubicBezTo>
                  <a:cubicBezTo>
                    <a:pt x="526" y="12524"/>
                    <a:pt x="460" y="12467"/>
                    <a:pt x="375" y="12467"/>
                  </a:cubicBezTo>
                  <a:close/>
                  <a:moveTo>
                    <a:pt x="20870" y="12467"/>
                  </a:moveTo>
                  <a:cubicBezTo>
                    <a:pt x="20798" y="12467"/>
                    <a:pt x="20733" y="12524"/>
                    <a:pt x="20714" y="12597"/>
                  </a:cubicBezTo>
                  <a:cubicBezTo>
                    <a:pt x="20694" y="12701"/>
                    <a:pt x="20652" y="12827"/>
                    <a:pt x="20631" y="12932"/>
                  </a:cubicBezTo>
                  <a:cubicBezTo>
                    <a:pt x="20610" y="13015"/>
                    <a:pt x="20673" y="13099"/>
                    <a:pt x="20756" y="13120"/>
                  </a:cubicBezTo>
                  <a:cubicBezTo>
                    <a:pt x="20777" y="13120"/>
                    <a:pt x="20798" y="13141"/>
                    <a:pt x="20798" y="13141"/>
                  </a:cubicBezTo>
                  <a:cubicBezTo>
                    <a:pt x="20882" y="13141"/>
                    <a:pt x="20945" y="13078"/>
                    <a:pt x="20966" y="12994"/>
                  </a:cubicBezTo>
                  <a:cubicBezTo>
                    <a:pt x="20986" y="12890"/>
                    <a:pt x="21028" y="12785"/>
                    <a:pt x="21049" y="12660"/>
                  </a:cubicBezTo>
                  <a:cubicBezTo>
                    <a:pt x="21049" y="12576"/>
                    <a:pt x="21007" y="12492"/>
                    <a:pt x="20903" y="12471"/>
                  </a:cubicBezTo>
                  <a:cubicBezTo>
                    <a:pt x="20892" y="12469"/>
                    <a:pt x="20881" y="12467"/>
                    <a:pt x="20870" y="12467"/>
                  </a:cubicBezTo>
                  <a:close/>
                  <a:moveTo>
                    <a:pt x="609" y="13449"/>
                  </a:moveTo>
                  <a:cubicBezTo>
                    <a:pt x="594" y="13449"/>
                    <a:pt x="579" y="13451"/>
                    <a:pt x="565" y="13455"/>
                  </a:cubicBezTo>
                  <a:cubicBezTo>
                    <a:pt x="481" y="13476"/>
                    <a:pt x="439" y="13580"/>
                    <a:pt x="460" y="13664"/>
                  </a:cubicBezTo>
                  <a:cubicBezTo>
                    <a:pt x="481" y="13769"/>
                    <a:pt x="523" y="13894"/>
                    <a:pt x="565" y="13999"/>
                  </a:cubicBezTo>
                  <a:cubicBezTo>
                    <a:pt x="586" y="14062"/>
                    <a:pt x="649" y="14103"/>
                    <a:pt x="711" y="14103"/>
                  </a:cubicBezTo>
                  <a:lnTo>
                    <a:pt x="774" y="14103"/>
                  </a:lnTo>
                  <a:cubicBezTo>
                    <a:pt x="858" y="14062"/>
                    <a:pt x="921" y="13978"/>
                    <a:pt x="879" y="13873"/>
                  </a:cubicBezTo>
                  <a:cubicBezTo>
                    <a:pt x="837" y="13769"/>
                    <a:pt x="816" y="13664"/>
                    <a:pt x="774" y="13559"/>
                  </a:cubicBezTo>
                  <a:cubicBezTo>
                    <a:pt x="757" y="13490"/>
                    <a:pt x="682" y="13449"/>
                    <a:pt x="609" y="13449"/>
                  </a:cubicBezTo>
                  <a:close/>
                  <a:moveTo>
                    <a:pt x="20628" y="13449"/>
                  </a:moveTo>
                  <a:cubicBezTo>
                    <a:pt x="20555" y="13449"/>
                    <a:pt x="20481" y="13490"/>
                    <a:pt x="20463" y="13559"/>
                  </a:cubicBezTo>
                  <a:cubicBezTo>
                    <a:pt x="20442" y="13664"/>
                    <a:pt x="20401" y="13789"/>
                    <a:pt x="20359" y="13894"/>
                  </a:cubicBezTo>
                  <a:cubicBezTo>
                    <a:pt x="20338" y="13978"/>
                    <a:pt x="20380" y="14062"/>
                    <a:pt x="20463" y="14103"/>
                  </a:cubicBezTo>
                  <a:lnTo>
                    <a:pt x="20526" y="14103"/>
                  </a:lnTo>
                  <a:cubicBezTo>
                    <a:pt x="20589" y="14103"/>
                    <a:pt x="20673" y="14062"/>
                    <a:pt x="20694" y="13999"/>
                  </a:cubicBezTo>
                  <a:cubicBezTo>
                    <a:pt x="20714" y="13894"/>
                    <a:pt x="20756" y="13769"/>
                    <a:pt x="20798" y="13664"/>
                  </a:cubicBezTo>
                  <a:cubicBezTo>
                    <a:pt x="20819" y="13580"/>
                    <a:pt x="20756" y="13476"/>
                    <a:pt x="20673" y="13455"/>
                  </a:cubicBezTo>
                  <a:cubicBezTo>
                    <a:pt x="20658" y="13451"/>
                    <a:pt x="20643" y="13449"/>
                    <a:pt x="20628" y="13449"/>
                  </a:cubicBezTo>
                  <a:close/>
                  <a:moveTo>
                    <a:pt x="966" y="14401"/>
                  </a:moveTo>
                  <a:cubicBezTo>
                    <a:pt x="945" y="14401"/>
                    <a:pt x="922" y="14406"/>
                    <a:pt x="900" y="14417"/>
                  </a:cubicBezTo>
                  <a:cubicBezTo>
                    <a:pt x="795" y="14459"/>
                    <a:pt x="753" y="14543"/>
                    <a:pt x="795" y="14647"/>
                  </a:cubicBezTo>
                  <a:cubicBezTo>
                    <a:pt x="837" y="14752"/>
                    <a:pt x="879" y="14857"/>
                    <a:pt x="942" y="14961"/>
                  </a:cubicBezTo>
                  <a:cubicBezTo>
                    <a:pt x="963" y="15024"/>
                    <a:pt x="1025" y="15045"/>
                    <a:pt x="1088" y="15045"/>
                  </a:cubicBezTo>
                  <a:lnTo>
                    <a:pt x="1151" y="15045"/>
                  </a:lnTo>
                  <a:cubicBezTo>
                    <a:pt x="1235" y="15003"/>
                    <a:pt x="1276" y="14898"/>
                    <a:pt x="1235" y="14815"/>
                  </a:cubicBezTo>
                  <a:cubicBezTo>
                    <a:pt x="1193" y="14710"/>
                    <a:pt x="1151" y="14606"/>
                    <a:pt x="1109" y="14501"/>
                  </a:cubicBezTo>
                  <a:cubicBezTo>
                    <a:pt x="1078" y="14440"/>
                    <a:pt x="1025" y="14401"/>
                    <a:pt x="966" y="14401"/>
                  </a:cubicBezTo>
                  <a:close/>
                  <a:moveTo>
                    <a:pt x="20291" y="14401"/>
                  </a:moveTo>
                  <a:cubicBezTo>
                    <a:pt x="20225" y="14401"/>
                    <a:pt x="20160" y="14444"/>
                    <a:pt x="20129" y="14522"/>
                  </a:cubicBezTo>
                  <a:cubicBezTo>
                    <a:pt x="20087" y="14606"/>
                    <a:pt x="20045" y="14710"/>
                    <a:pt x="20003" y="14815"/>
                  </a:cubicBezTo>
                  <a:cubicBezTo>
                    <a:pt x="19961" y="14898"/>
                    <a:pt x="20003" y="15003"/>
                    <a:pt x="20087" y="15045"/>
                  </a:cubicBezTo>
                  <a:lnTo>
                    <a:pt x="20150" y="15045"/>
                  </a:lnTo>
                  <a:cubicBezTo>
                    <a:pt x="20212" y="15045"/>
                    <a:pt x="20275" y="15024"/>
                    <a:pt x="20317" y="14961"/>
                  </a:cubicBezTo>
                  <a:cubicBezTo>
                    <a:pt x="20359" y="14857"/>
                    <a:pt x="20401" y="14752"/>
                    <a:pt x="20442" y="14647"/>
                  </a:cubicBezTo>
                  <a:cubicBezTo>
                    <a:pt x="20484" y="14543"/>
                    <a:pt x="20442" y="14459"/>
                    <a:pt x="20359" y="14417"/>
                  </a:cubicBezTo>
                  <a:cubicBezTo>
                    <a:pt x="20337" y="14406"/>
                    <a:pt x="20314" y="14401"/>
                    <a:pt x="20291" y="14401"/>
                  </a:cubicBezTo>
                  <a:close/>
                  <a:moveTo>
                    <a:pt x="1368" y="15321"/>
                  </a:moveTo>
                  <a:cubicBezTo>
                    <a:pt x="1344" y="15321"/>
                    <a:pt x="1320" y="15327"/>
                    <a:pt x="1297" y="15338"/>
                  </a:cubicBezTo>
                  <a:cubicBezTo>
                    <a:pt x="1235" y="15380"/>
                    <a:pt x="1193" y="15484"/>
                    <a:pt x="1235" y="15568"/>
                  </a:cubicBezTo>
                  <a:cubicBezTo>
                    <a:pt x="1297" y="15673"/>
                    <a:pt x="1339" y="15777"/>
                    <a:pt x="1402" y="15861"/>
                  </a:cubicBezTo>
                  <a:cubicBezTo>
                    <a:pt x="1423" y="15924"/>
                    <a:pt x="1486" y="15966"/>
                    <a:pt x="1548" y="15966"/>
                  </a:cubicBezTo>
                  <a:cubicBezTo>
                    <a:pt x="1569" y="15966"/>
                    <a:pt x="1611" y="15945"/>
                    <a:pt x="1632" y="15924"/>
                  </a:cubicBezTo>
                  <a:cubicBezTo>
                    <a:pt x="1716" y="15882"/>
                    <a:pt x="1737" y="15777"/>
                    <a:pt x="1695" y="15694"/>
                  </a:cubicBezTo>
                  <a:cubicBezTo>
                    <a:pt x="1632" y="15610"/>
                    <a:pt x="1590" y="15505"/>
                    <a:pt x="1528" y="15422"/>
                  </a:cubicBezTo>
                  <a:cubicBezTo>
                    <a:pt x="1497" y="15360"/>
                    <a:pt x="1433" y="15321"/>
                    <a:pt x="1368" y="15321"/>
                  </a:cubicBezTo>
                  <a:close/>
                  <a:moveTo>
                    <a:pt x="19870" y="15321"/>
                  </a:moveTo>
                  <a:cubicBezTo>
                    <a:pt x="19805" y="15321"/>
                    <a:pt x="19741" y="15360"/>
                    <a:pt x="19710" y="15422"/>
                  </a:cubicBezTo>
                  <a:cubicBezTo>
                    <a:pt x="19668" y="15505"/>
                    <a:pt x="19606" y="15610"/>
                    <a:pt x="19543" y="15714"/>
                  </a:cubicBezTo>
                  <a:cubicBezTo>
                    <a:pt x="19501" y="15798"/>
                    <a:pt x="19543" y="15882"/>
                    <a:pt x="19606" y="15945"/>
                  </a:cubicBezTo>
                  <a:cubicBezTo>
                    <a:pt x="19647" y="15945"/>
                    <a:pt x="19668" y="15966"/>
                    <a:pt x="19689" y="15966"/>
                  </a:cubicBezTo>
                  <a:cubicBezTo>
                    <a:pt x="19752" y="15966"/>
                    <a:pt x="19815" y="15924"/>
                    <a:pt x="19836" y="15882"/>
                  </a:cubicBezTo>
                  <a:cubicBezTo>
                    <a:pt x="19898" y="15777"/>
                    <a:pt x="19961" y="15673"/>
                    <a:pt x="20003" y="15568"/>
                  </a:cubicBezTo>
                  <a:cubicBezTo>
                    <a:pt x="20045" y="15484"/>
                    <a:pt x="20024" y="15380"/>
                    <a:pt x="19940" y="15338"/>
                  </a:cubicBezTo>
                  <a:cubicBezTo>
                    <a:pt x="19918" y="15327"/>
                    <a:pt x="19894" y="15321"/>
                    <a:pt x="19870" y="15321"/>
                  </a:cubicBezTo>
                  <a:close/>
                  <a:moveTo>
                    <a:pt x="1894" y="16195"/>
                  </a:moveTo>
                  <a:cubicBezTo>
                    <a:pt x="1861" y="16195"/>
                    <a:pt x="1829" y="16202"/>
                    <a:pt x="1800" y="16217"/>
                  </a:cubicBezTo>
                  <a:cubicBezTo>
                    <a:pt x="1737" y="16279"/>
                    <a:pt x="1716" y="16384"/>
                    <a:pt x="1758" y="16447"/>
                  </a:cubicBezTo>
                  <a:cubicBezTo>
                    <a:pt x="1820" y="16551"/>
                    <a:pt x="1883" y="16635"/>
                    <a:pt x="1967" y="16740"/>
                  </a:cubicBezTo>
                  <a:cubicBezTo>
                    <a:pt x="1988" y="16782"/>
                    <a:pt x="2051" y="16802"/>
                    <a:pt x="2092" y="16802"/>
                  </a:cubicBezTo>
                  <a:cubicBezTo>
                    <a:pt x="2134" y="16802"/>
                    <a:pt x="2155" y="16802"/>
                    <a:pt x="2197" y="16782"/>
                  </a:cubicBezTo>
                  <a:cubicBezTo>
                    <a:pt x="2260" y="16719"/>
                    <a:pt x="2281" y="16614"/>
                    <a:pt x="2239" y="16551"/>
                  </a:cubicBezTo>
                  <a:cubicBezTo>
                    <a:pt x="2176" y="16447"/>
                    <a:pt x="2113" y="16363"/>
                    <a:pt x="2051" y="16258"/>
                  </a:cubicBezTo>
                  <a:cubicBezTo>
                    <a:pt x="2010" y="16218"/>
                    <a:pt x="1952" y="16195"/>
                    <a:pt x="1894" y="16195"/>
                  </a:cubicBezTo>
                  <a:close/>
                  <a:moveTo>
                    <a:pt x="19334" y="16201"/>
                  </a:moveTo>
                  <a:cubicBezTo>
                    <a:pt x="19282" y="16201"/>
                    <a:pt x="19233" y="16229"/>
                    <a:pt x="19208" y="16279"/>
                  </a:cubicBezTo>
                  <a:cubicBezTo>
                    <a:pt x="19145" y="16363"/>
                    <a:pt x="19082" y="16468"/>
                    <a:pt x="19020" y="16551"/>
                  </a:cubicBezTo>
                  <a:cubicBezTo>
                    <a:pt x="18957" y="16635"/>
                    <a:pt x="18978" y="16740"/>
                    <a:pt x="19061" y="16782"/>
                  </a:cubicBezTo>
                  <a:cubicBezTo>
                    <a:pt x="19082" y="16802"/>
                    <a:pt x="19124" y="16823"/>
                    <a:pt x="19145" y="16823"/>
                  </a:cubicBezTo>
                  <a:cubicBezTo>
                    <a:pt x="19208" y="16823"/>
                    <a:pt x="19250" y="16782"/>
                    <a:pt x="19292" y="16740"/>
                  </a:cubicBezTo>
                  <a:cubicBezTo>
                    <a:pt x="19354" y="16656"/>
                    <a:pt x="19417" y="16572"/>
                    <a:pt x="19480" y="16468"/>
                  </a:cubicBezTo>
                  <a:cubicBezTo>
                    <a:pt x="19543" y="16384"/>
                    <a:pt x="19522" y="16279"/>
                    <a:pt x="19438" y="16238"/>
                  </a:cubicBezTo>
                  <a:cubicBezTo>
                    <a:pt x="19405" y="16213"/>
                    <a:pt x="19369" y="16201"/>
                    <a:pt x="19334" y="16201"/>
                  </a:cubicBezTo>
                  <a:close/>
                  <a:moveTo>
                    <a:pt x="2501" y="17016"/>
                  </a:moveTo>
                  <a:cubicBezTo>
                    <a:pt x="2466" y="17016"/>
                    <a:pt x="2433" y="17027"/>
                    <a:pt x="2406" y="17054"/>
                  </a:cubicBezTo>
                  <a:cubicBezTo>
                    <a:pt x="2323" y="17116"/>
                    <a:pt x="2323" y="17221"/>
                    <a:pt x="2364" y="17284"/>
                  </a:cubicBezTo>
                  <a:cubicBezTo>
                    <a:pt x="2448" y="17367"/>
                    <a:pt x="2511" y="17472"/>
                    <a:pt x="2595" y="17556"/>
                  </a:cubicBezTo>
                  <a:cubicBezTo>
                    <a:pt x="2616" y="17598"/>
                    <a:pt x="2678" y="17619"/>
                    <a:pt x="2720" y="17619"/>
                  </a:cubicBezTo>
                  <a:cubicBezTo>
                    <a:pt x="2762" y="17619"/>
                    <a:pt x="2804" y="17598"/>
                    <a:pt x="2825" y="17577"/>
                  </a:cubicBezTo>
                  <a:cubicBezTo>
                    <a:pt x="2908" y="17514"/>
                    <a:pt x="2908" y="17409"/>
                    <a:pt x="2846" y="17326"/>
                  </a:cubicBezTo>
                  <a:cubicBezTo>
                    <a:pt x="2783" y="17242"/>
                    <a:pt x="2699" y="17158"/>
                    <a:pt x="2636" y="17075"/>
                  </a:cubicBezTo>
                  <a:cubicBezTo>
                    <a:pt x="2600" y="17038"/>
                    <a:pt x="2549" y="17016"/>
                    <a:pt x="2501" y="17016"/>
                  </a:cubicBezTo>
                  <a:close/>
                  <a:moveTo>
                    <a:pt x="18751" y="17016"/>
                  </a:moveTo>
                  <a:cubicBezTo>
                    <a:pt x="18699" y="17016"/>
                    <a:pt x="18646" y="17038"/>
                    <a:pt x="18622" y="17075"/>
                  </a:cubicBezTo>
                  <a:cubicBezTo>
                    <a:pt x="18538" y="17158"/>
                    <a:pt x="18476" y="17242"/>
                    <a:pt x="18392" y="17326"/>
                  </a:cubicBezTo>
                  <a:cubicBezTo>
                    <a:pt x="18329" y="17409"/>
                    <a:pt x="18350" y="17514"/>
                    <a:pt x="18413" y="17577"/>
                  </a:cubicBezTo>
                  <a:cubicBezTo>
                    <a:pt x="18455" y="17598"/>
                    <a:pt x="18476" y="17619"/>
                    <a:pt x="18517" y="17619"/>
                  </a:cubicBezTo>
                  <a:cubicBezTo>
                    <a:pt x="18580" y="17619"/>
                    <a:pt x="18622" y="17598"/>
                    <a:pt x="18664" y="17556"/>
                  </a:cubicBezTo>
                  <a:cubicBezTo>
                    <a:pt x="18727" y="17472"/>
                    <a:pt x="18810" y="17388"/>
                    <a:pt x="18873" y="17284"/>
                  </a:cubicBezTo>
                  <a:cubicBezTo>
                    <a:pt x="18936" y="17221"/>
                    <a:pt x="18915" y="17116"/>
                    <a:pt x="18852" y="17054"/>
                  </a:cubicBezTo>
                  <a:cubicBezTo>
                    <a:pt x="18826" y="17027"/>
                    <a:pt x="18789" y="17016"/>
                    <a:pt x="18751" y="17016"/>
                  </a:cubicBezTo>
                  <a:close/>
                  <a:moveTo>
                    <a:pt x="3170" y="17781"/>
                  </a:moveTo>
                  <a:cubicBezTo>
                    <a:pt x="3128" y="17781"/>
                    <a:pt x="3086" y="17796"/>
                    <a:pt x="3055" y="17828"/>
                  </a:cubicBezTo>
                  <a:cubicBezTo>
                    <a:pt x="2992" y="17891"/>
                    <a:pt x="2992" y="17995"/>
                    <a:pt x="3055" y="18058"/>
                  </a:cubicBezTo>
                  <a:cubicBezTo>
                    <a:pt x="3139" y="18142"/>
                    <a:pt x="3222" y="18225"/>
                    <a:pt x="3306" y="18288"/>
                  </a:cubicBezTo>
                  <a:cubicBezTo>
                    <a:pt x="3327" y="18330"/>
                    <a:pt x="3369" y="18351"/>
                    <a:pt x="3411" y="18351"/>
                  </a:cubicBezTo>
                  <a:cubicBezTo>
                    <a:pt x="3452" y="18351"/>
                    <a:pt x="3515" y="18330"/>
                    <a:pt x="3536" y="18288"/>
                  </a:cubicBezTo>
                  <a:cubicBezTo>
                    <a:pt x="3599" y="18225"/>
                    <a:pt x="3599" y="18121"/>
                    <a:pt x="3536" y="18058"/>
                  </a:cubicBezTo>
                  <a:cubicBezTo>
                    <a:pt x="3452" y="17974"/>
                    <a:pt x="3369" y="17891"/>
                    <a:pt x="3285" y="17828"/>
                  </a:cubicBezTo>
                  <a:cubicBezTo>
                    <a:pt x="3254" y="17796"/>
                    <a:pt x="3212" y="17781"/>
                    <a:pt x="3170" y="17781"/>
                  </a:cubicBezTo>
                  <a:close/>
                  <a:moveTo>
                    <a:pt x="18068" y="17781"/>
                  </a:moveTo>
                  <a:cubicBezTo>
                    <a:pt x="18026" y="17781"/>
                    <a:pt x="17984" y="17796"/>
                    <a:pt x="17953" y="17828"/>
                  </a:cubicBezTo>
                  <a:cubicBezTo>
                    <a:pt x="17869" y="17911"/>
                    <a:pt x="17785" y="17974"/>
                    <a:pt x="17701" y="18058"/>
                  </a:cubicBezTo>
                  <a:cubicBezTo>
                    <a:pt x="17639" y="18121"/>
                    <a:pt x="17639" y="18225"/>
                    <a:pt x="17701" y="18288"/>
                  </a:cubicBezTo>
                  <a:cubicBezTo>
                    <a:pt x="17743" y="18330"/>
                    <a:pt x="17785" y="18351"/>
                    <a:pt x="17827" y="18351"/>
                  </a:cubicBezTo>
                  <a:cubicBezTo>
                    <a:pt x="17869" y="18351"/>
                    <a:pt x="17911" y="18330"/>
                    <a:pt x="17932" y="18309"/>
                  </a:cubicBezTo>
                  <a:cubicBezTo>
                    <a:pt x="18015" y="18225"/>
                    <a:pt x="18099" y="18142"/>
                    <a:pt x="18183" y="18058"/>
                  </a:cubicBezTo>
                  <a:cubicBezTo>
                    <a:pt x="18245" y="17995"/>
                    <a:pt x="18245" y="17891"/>
                    <a:pt x="18183" y="17828"/>
                  </a:cubicBezTo>
                  <a:cubicBezTo>
                    <a:pt x="18151" y="17796"/>
                    <a:pt x="18109" y="17781"/>
                    <a:pt x="18068" y="17781"/>
                  </a:cubicBezTo>
                  <a:close/>
                  <a:moveTo>
                    <a:pt x="3915" y="18453"/>
                  </a:moveTo>
                  <a:cubicBezTo>
                    <a:pt x="3867" y="18453"/>
                    <a:pt x="3821" y="18473"/>
                    <a:pt x="3787" y="18518"/>
                  </a:cubicBezTo>
                  <a:cubicBezTo>
                    <a:pt x="3745" y="18581"/>
                    <a:pt x="3745" y="18686"/>
                    <a:pt x="3808" y="18748"/>
                  </a:cubicBezTo>
                  <a:cubicBezTo>
                    <a:pt x="3913" y="18832"/>
                    <a:pt x="3996" y="18895"/>
                    <a:pt x="4080" y="18979"/>
                  </a:cubicBezTo>
                  <a:cubicBezTo>
                    <a:pt x="4122" y="18999"/>
                    <a:pt x="4143" y="18999"/>
                    <a:pt x="4185" y="18999"/>
                  </a:cubicBezTo>
                  <a:cubicBezTo>
                    <a:pt x="4227" y="18999"/>
                    <a:pt x="4289" y="18979"/>
                    <a:pt x="4310" y="18937"/>
                  </a:cubicBezTo>
                  <a:cubicBezTo>
                    <a:pt x="4373" y="18874"/>
                    <a:pt x="4373" y="18769"/>
                    <a:pt x="4289" y="18707"/>
                  </a:cubicBezTo>
                  <a:cubicBezTo>
                    <a:pt x="4206" y="18644"/>
                    <a:pt x="4122" y="18560"/>
                    <a:pt x="4038" y="18497"/>
                  </a:cubicBezTo>
                  <a:cubicBezTo>
                    <a:pt x="4000" y="18468"/>
                    <a:pt x="3956" y="18453"/>
                    <a:pt x="3915" y="18453"/>
                  </a:cubicBezTo>
                  <a:close/>
                  <a:moveTo>
                    <a:pt x="17315" y="18459"/>
                  </a:moveTo>
                  <a:cubicBezTo>
                    <a:pt x="17280" y="18459"/>
                    <a:pt x="17247" y="18471"/>
                    <a:pt x="17220" y="18497"/>
                  </a:cubicBezTo>
                  <a:cubicBezTo>
                    <a:pt x="17116" y="18581"/>
                    <a:pt x="17032" y="18644"/>
                    <a:pt x="16948" y="18707"/>
                  </a:cubicBezTo>
                  <a:cubicBezTo>
                    <a:pt x="16885" y="18769"/>
                    <a:pt x="16865" y="18874"/>
                    <a:pt x="16927" y="18937"/>
                  </a:cubicBezTo>
                  <a:cubicBezTo>
                    <a:pt x="16948" y="18979"/>
                    <a:pt x="17011" y="19020"/>
                    <a:pt x="17053" y="19020"/>
                  </a:cubicBezTo>
                  <a:cubicBezTo>
                    <a:pt x="17095" y="19020"/>
                    <a:pt x="17137" y="18999"/>
                    <a:pt x="17157" y="18979"/>
                  </a:cubicBezTo>
                  <a:cubicBezTo>
                    <a:pt x="17241" y="18895"/>
                    <a:pt x="17346" y="18832"/>
                    <a:pt x="17429" y="18769"/>
                  </a:cubicBezTo>
                  <a:cubicBezTo>
                    <a:pt x="17492" y="18707"/>
                    <a:pt x="17513" y="18602"/>
                    <a:pt x="17450" y="18518"/>
                  </a:cubicBezTo>
                  <a:cubicBezTo>
                    <a:pt x="17414" y="18482"/>
                    <a:pt x="17363" y="18459"/>
                    <a:pt x="17315" y="18459"/>
                  </a:cubicBezTo>
                  <a:close/>
                  <a:moveTo>
                    <a:pt x="4728" y="19068"/>
                  </a:moveTo>
                  <a:cubicBezTo>
                    <a:pt x="4674" y="19068"/>
                    <a:pt x="4620" y="19095"/>
                    <a:pt x="4582" y="19146"/>
                  </a:cubicBezTo>
                  <a:cubicBezTo>
                    <a:pt x="4541" y="19230"/>
                    <a:pt x="4561" y="19334"/>
                    <a:pt x="4624" y="19376"/>
                  </a:cubicBezTo>
                  <a:cubicBezTo>
                    <a:pt x="4729" y="19439"/>
                    <a:pt x="4833" y="19502"/>
                    <a:pt x="4917" y="19564"/>
                  </a:cubicBezTo>
                  <a:cubicBezTo>
                    <a:pt x="4959" y="19585"/>
                    <a:pt x="4980" y="19585"/>
                    <a:pt x="5022" y="19585"/>
                  </a:cubicBezTo>
                  <a:cubicBezTo>
                    <a:pt x="5064" y="19585"/>
                    <a:pt x="5126" y="19564"/>
                    <a:pt x="5147" y="19523"/>
                  </a:cubicBezTo>
                  <a:cubicBezTo>
                    <a:pt x="5210" y="19439"/>
                    <a:pt x="5189" y="19334"/>
                    <a:pt x="5105" y="19292"/>
                  </a:cubicBezTo>
                  <a:cubicBezTo>
                    <a:pt x="5001" y="19230"/>
                    <a:pt x="4917" y="19167"/>
                    <a:pt x="4833" y="19104"/>
                  </a:cubicBezTo>
                  <a:cubicBezTo>
                    <a:pt x="4800" y="19079"/>
                    <a:pt x="4764" y="19068"/>
                    <a:pt x="4728" y="19068"/>
                  </a:cubicBezTo>
                  <a:close/>
                  <a:moveTo>
                    <a:pt x="16514" y="19068"/>
                  </a:moveTo>
                  <a:cubicBezTo>
                    <a:pt x="16481" y="19068"/>
                    <a:pt x="16450" y="19079"/>
                    <a:pt x="16425" y="19104"/>
                  </a:cubicBezTo>
                  <a:cubicBezTo>
                    <a:pt x="16321" y="19167"/>
                    <a:pt x="16237" y="19230"/>
                    <a:pt x="16132" y="19292"/>
                  </a:cubicBezTo>
                  <a:cubicBezTo>
                    <a:pt x="16069" y="19334"/>
                    <a:pt x="16028" y="19439"/>
                    <a:pt x="16090" y="19523"/>
                  </a:cubicBezTo>
                  <a:cubicBezTo>
                    <a:pt x="16111" y="19564"/>
                    <a:pt x="16174" y="19606"/>
                    <a:pt x="16237" y="19606"/>
                  </a:cubicBezTo>
                  <a:cubicBezTo>
                    <a:pt x="16258" y="19606"/>
                    <a:pt x="16300" y="19585"/>
                    <a:pt x="16321" y="19564"/>
                  </a:cubicBezTo>
                  <a:cubicBezTo>
                    <a:pt x="16425" y="19502"/>
                    <a:pt x="16509" y="19439"/>
                    <a:pt x="16613" y="19376"/>
                  </a:cubicBezTo>
                  <a:cubicBezTo>
                    <a:pt x="16676" y="19334"/>
                    <a:pt x="16697" y="19230"/>
                    <a:pt x="16655" y="19146"/>
                  </a:cubicBezTo>
                  <a:cubicBezTo>
                    <a:pt x="16617" y="19095"/>
                    <a:pt x="16564" y="19068"/>
                    <a:pt x="16514" y="19068"/>
                  </a:cubicBezTo>
                  <a:close/>
                  <a:moveTo>
                    <a:pt x="5604" y="19606"/>
                  </a:moveTo>
                  <a:cubicBezTo>
                    <a:pt x="5545" y="19606"/>
                    <a:pt x="5489" y="19634"/>
                    <a:pt x="5461" y="19690"/>
                  </a:cubicBezTo>
                  <a:cubicBezTo>
                    <a:pt x="5398" y="19774"/>
                    <a:pt x="5440" y="19878"/>
                    <a:pt x="5524" y="19920"/>
                  </a:cubicBezTo>
                  <a:cubicBezTo>
                    <a:pt x="5629" y="19983"/>
                    <a:pt x="5712" y="20025"/>
                    <a:pt x="5817" y="20088"/>
                  </a:cubicBezTo>
                  <a:cubicBezTo>
                    <a:pt x="5838" y="20088"/>
                    <a:pt x="5880" y="20108"/>
                    <a:pt x="5901" y="20108"/>
                  </a:cubicBezTo>
                  <a:cubicBezTo>
                    <a:pt x="5963" y="20108"/>
                    <a:pt x="6026" y="20067"/>
                    <a:pt x="6047" y="20004"/>
                  </a:cubicBezTo>
                  <a:cubicBezTo>
                    <a:pt x="6089" y="19920"/>
                    <a:pt x="6068" y="19815"/>
                    <a:pt x="5984" y="19774"/>
                  </a:cubicBezTo>
                  <a:cubicBezTo>
                    <a:pt x="5880" y="19732"/>
                    <a:pt x="5775" y="19669"/>
                    <a:pt x="5691" y="19627"/>
                  </a:cubicBezTo>
                  <a:cubicBezTo>
                    <a:pt x="5663" y="19613"/>
                    <a:pt x="5633" y="19606"/>
                    <a:pt x="5604" y="19606"/>
                  </a:cubicBezTo>
                  <a:close/>
                  <a:moveTo>
                    <a:pt x="15655" y="19606"/>
                  </a:moveTo>
                  <a:cubicBezTo>
                    <a:pt x="15625" y="19606"/>
                    <a:pt x="15595" y="19613"/>
                    <a:pt x="15567" y="19627"/>
                  </a:cubicBezTo>
                  <a:cubicBezTo>
                    <a:pt x="15463" y="19669"/>
                    <a:pt x="15379" y="19732"/>
                    <a:pt x="15274" y="19774"/>
                  </a:cubicBezTo>
                  <a:cubicBezTo>
                    <a:pt x="15191" y="19815"/>
                    <a:pt x="15149" y="19920"/>
                    <a:pt x="15191" y="20004"/>
                  </a:cubicBezTo>
                  <a:cubicBezTo>
                    <a:pt x="15232" y="20067"/>
                    <a:pt x="15295" y="20108"/>
                    <a:pt x="15358" y="20108"/>
                  </a:cubicBezTo>
                  <a:cubicBezTo>
                    <a:pt x="15379" y="20108"/>
                    <a:pt x="15400" y="20088"/>
                    <a:pt x="15421" y="20088"/>
                  </a:cubicBezTo>
                  <a:cubicBezTo>
                    <a:pt x="15525" y="20025"/>
                    <a:pt x="15630" y="19983"/>
                    <a:pt x="15735" y="19920"/>
                  </a:cubicBezTo>
                  <a:cubicBezTo>
                    <a:pt x="15818" y="19878"/>
                    <a:pt x="15839" y="19774"/>
                    <a:pt x="15797" y="19690"/>
                  </a:cubicBezTo>
                  <a:cubicBezTo>
                    <a:pt x="15770" y="19634"/>
                    <a:pt x="15714" y="19606"/>
                    <a:pt x="15655" y="19606"/>
                  </a:cubicBezTo>
                  <a:close/>
                  <a:moveTo>
                    <a:pt x="6500" y="20050"/>
                  </a:moveTo>
                  <a:cubicBezTo>
                    <a:pt x="6436" y="20050"/>
                    <a:pt x="6376" y="20089"/>
                    <a:pt x="6361" y="20150"/>
                  </a:cubicBezTo>
                  <a:cubicBezTo>
                    <a:pt x="6319" y="20234"/>
                    <a:pt x="6361" y="20339"/>
                    <a:pt x="6445" y="20380"/>
                  </a:cubicBezTo>
                  <a:cubicBezTo>
                    <a:pt x="6549" y="20422"/>
                    <a:pt x="6654" y="20464"/>
                    <a:pt x="6758" y="20506"/>
                  </a:cubicBezTo>
                  <a:lnTo>
                    <a:pt x="6821" y="20506"/>
                  </a:lnTo>
                  <a:cubicBezTo>
                    <a:pt x="6884" y="20506"/>
                    <a:pt x="6947" y="20464"/>
                    <a:pt x="6989" y="20401"/>
                  </a:cubicBezTo>
                  <a:cubicBezTo>
                    <a:pt x="7009" y="20318"/>
                    <a:pt x="6968" y="20213"/>
                    <a:pt x="6884" y="20192"/>
                  </a:cubicBezTo>
                  <a:cubicBezTo>
                    <a:pt x="6779" y="20150"/>
                    <a:pt x="6675" y="20108"/>
                    <a:pt x="6570" y="20067"/>
                  </a:cubicBezTo>
                  <a:cubicBezTo>
                    <a:pt x="6548" y="20055"/>
                    <a:pt x="6524" y="20050"/>
                    <a:pt x="6500" y="20050"/>
                  </a:cubicBezTo>
                  <a:close/>
                  <a:moveTo>
                    <a:pt x="14738" y="20050"/>
                  </a:moveTo>
                  <a:cubicBezTo>
                    <a:pt x="14714" y="20050"/>
                    <a:pt x="14690" y="20055"/>
                    <a:pt x="14668" y="20067"/>
                  </a:cubicBezTo>
                  <a:cubicBezTo>
                    <a:pt x="14563" y="20108"/>
                    <a:pt x="14479" y="20150"/>
                    <a:pt x="14375" y="20192"/>
                  </a:cubicBezTo>
                  <a:cubicBezTo>
                    <a:pt x="14270" y="20213"/>
                    <a:pt x="14228" y="20318"/>
                    <a:pt x="14270" y="20401"/>
                  </a:cubicBezTo>
                  <a:cubicBezTo>
                    <a:pt x="14291" y="20464"/>
                    <a:pt x="14354" y="20506"/>
                    <a:pt x="14416" y="20506"/>
                  </a:cubicBezTo>
                  <a:lnTo>
                    <a:pt x="14479" y="20506"/>
                  </a:lnTo>
                  <a:cubicBezTo>
                    <a:pt x="14605" y="20464"/>
                    <a:pt x="14709" y="20422"/>
                    <a:pt x="14814" y="20380"/>
                  </a:cubicBezTo>
                  <a:cubicBezTo>
                    <a:pt x="14898" y="20339"/>
                    <a:pt x="14940" y="20234"/>
                    <a:pt x="14898" y="20150"/>
                  </a:cubicBezTo>
                  <a:cubicBezTo>
                    <a:pt x="14867" y="20089"/>
                    <a:pt x="14803" y="20050"/>
                    <a:pt x="14738" y="20050"/>
                  </a:cubicBezTo>
                  <a:close/>
                  <a:moveTo>
                    <a:pt x="7455" y="20409"/>
                  </a:moveTo>
                  <a:cubicBezTo>
                    <a:pt x="7386" y="20409"/>
                    <a:pt x="7319" y="20462"/>
                    <a:pt x="7302" y="20527"/>
                  </a:cubicBezTo>
                  <a:cubicBezTo>
                    <a:pt x="7282" y="20611"/>
                    <a:pt x="7323" y="20694"/>
                    <a:pt x="7407" y="20736"/>
                  </a:cubicBezTo>
                  <a:cubicBezTo>
                    <a:pt x="7512" y="20757"/>
                    <a:pt x="7637" y="20799"/>
                    <a:pt x="7742" y="20841"/>
                  </a:cubicBezTo>
                  <a:lnTo>
                    <a:pt x="7784" y="20841"/>
                  </a:lnTo>
                  <a:cubicBezTo>
                    <a:pt x="7867" y="20841"/>
                    <a:pt x="7930" y="20799"/>
                    <a:pt x="7951" y="20715"/>
                  </a:cubicBezTo>
                  <a:cubicBezTo>
                    <a:pt x="7972" y="20632"/>
                    <a:pt x="7930" y="20527"/>
                    <a:pt x="7826" y="20506"/>
                  </a:cubicBezTo>
                  <a:cubicBezTo>
                    <a:pt x="7721" y="20485"/>
                    <a:pt x="7616" y="20443"/>
                    <a:pt x="7512" y="20422"/>
                  </a:cubicBezTo>
                  <a:cubicBezTo>
                    <a:pt x="7493" y="20413"/>
                    <a:pt x="7474" y="20409"/>
                    <a:pt x="7455" y="20409"/>
                  </a:cubicBezTo>
                  <a:close/>
                  <a:moveTo>
                    <a:pt x="13789" y="20396"/>
                  </a:moveTo>
                  <a:cubicBezTo>
                    <a:pt x="13775" y="20396"/>
                    <a:pt x="13761" y="20398"/>
                    <a:pt x="13747" y="20401"/>
                  </a:cubicBezTo>
                  <a:cubicBezTo>
                    <a:pt x="13621" y="20443"/>
                    <a:pt x="13517" y="20464"/>
                    <a:pt x="13412" y="20506"/>
                  </a:cubicBezTo>
                  <a:cubicBezTo>
                    <a:pt x="13328" y="20527"/>
                    <a:pt x="13266" y="20632"/>
                    <a:pt x="13308" y="20715"/>
                  </a:cubicBezTo>
                  <a:cubicBezTo>
                    <a:pt x="13328" y="20778"/>
                    <a:pt x="13391" y="20841"/>
                    <a:pt x="13454" y="20841"/>
                  </a:cubicBezTo>
                  <a:cubicBezTo>
                    <a:pt x="13475" y="20841"/>
                    <a:pt x="13496" y="20841"/>
                    <a:pt x="13517" y="20820"/>
                  </a:cubicBezTo>
                  <a:cubicBezTo>
                    <a:pt x="13621" y="20799"/>
                    <a:pt x="13726" y="20757"/>
                    <a:pt x="13831" y="20736"/>
                  </a:cubicBezTo>
                  <a:cubicBezTo>
                    <a:pt x="13935" y="20694"/>
                    <a:pt x="13977" y="20611"/>
                    <a:pt x="13956" y="20527"/>
                  </a:cubicBezTo>
                  <a:cubicBezTo>
                    <a:pt x="13921" y="20440"/>
                    <a:pt x="13857" y="20396"/>
                    <a:pt x="13789" y="20396"/>
                  </a:cubicBezTo>
                  <a:close/>
                  <a:moveTo>
                    <a:pt x="8433" y="20668"/>
                  </a:moveTo>
                  <a:cubicBezTo>
                    <a:pt x="8364" y="20668"/>
                    <a:pt x="8303" y="20712"/>
                    <a:pt x="8286" y="20799"/>
                  </a:cubicBezTo>
                  <a:cubicBezTo>
                    <a:pt x="8265" y="20883"/>
                    <a:pt x="8307" y="20987"/>
                    <a:pt x="8411" y="20987"/>
                  </a:cubicBezTo>
                  <a:cubicBezTo>
                    <a:pt x="8516" y="21029"/>
                    <a:pt x="8642" y="21050"/>
                    <a:pt x="8746" y="21071"/>
                  </a:cubicBezTo>
                  <a:lnTo>
                    <a:pt x="8767" y="21071"/>
                  </a:lnTo>
                  <a:cubicBezTo>
                    <a:pt x="8851" y="21071"/>
                    <a:pt x="8934" y="21008"/>
                    <a:pt x="8934" y="20924"/>
                  </a:cubicBezTo>
                  <a:cubicBezTo>
                    <a:pt x="8955" y="20841"/>
                    <a:pt x="8893" y="20736"/>
                    <a:pt x="8809" y="20736"/>
                  </a:cubicBezTo>
                  <a:cubicBezTo>
                    <a:pt x="8704" y="20715"/>
                    <a:pt x="8579" y="20694"/>
                    <a:pt x="8474" y="20673"/>
                  </a:cubicBezTo>
                  <a:cubicBezTo>
                    <a:pt x="8460" y="20670"/>
                    <a:pt x="8446" y="20668"/>
                    <a:pt x="8433" y="20668"/>
                  </a:cubicBezTo>
                  <a:close/>
                  <a:moveTo>
                    <a:pt x="12804" y="20669"/>
                  </a:moveTo>
                  <a:cubicBezTo>
                    <a:pt x="12791" y="20669"/>
                    <a:pt x="12777" y="20671"/>
                    <a:pt x="12763" y="20673"/>
                  </a:cubicBezTo>
                  <a:cubicBezTo>
                    <a:pt x="12659" y="20694"/>
                    <a:pt x="12554" y="20715"/>
                    <a:pt x="12450" y="20736"/>
                  </a:cubicBezTo>
                  <a:cubicBezTo>
                    <a:pt x="12345" y="20736"/>
                    <a:pt x="12282" y="20841"/>
                    <a:pt x="12303" y="20924"/>
                  </a:cubicBezTo>
                  <a:cubicBezTo>
                    <a:pt x="12324" y="21008"/>
                    <a:pt x="12387" y="21071"/>
                    <a:pt x="12471" y="21071"/>
                  </a:cubicBezTo>
                  <a:lnTo>
                    <a:pt x="12512" y="21071"/>
                  </a:lnTo>
                  <a:cubicBezTo>
                    <a:pt x="12617" y="21050"/>
                    <a:pt x="12722" y="21029"/>
                    <a:pt x="12847" y="21008"/>
                  </a:cubicBezTo>
                  <a:cubicBezTo>
                    <a:pt x="12931" y="20987"/>
                    <a:pt x="12994" y="20883"/>
                    <a:pt x="12973" y="20799"/>
                  </a:cubicBezTo>
                  <a:cubicBezTo>
                    <a:pt x="12955" y="20726"/>
                    <a:pt x="12889" y="20669"/>
                    <a:pt x="12804" y="20669"/>
                  </a:cubicBezTo>
                  <a:close/>
                  <a:moveTo>
                    <a:pt x="9458" y="20820"/>
                  </a:moveTo>
                  <a:cubicBezTo>
                    <a:pt x="9374" y="20820"/>
                    <a:pt x="9290" y="20883"/>
                    <a:pt x="9269" y="20966"/>
                  </a:cubicBezTo>
                  <a:cubicBezTo>
                    <a:pt x="9269" y="21071"/>
                    <a:pt x="9332" y="21155"/>
                    <a:pt x="9437" y="21155"/>
                  </a:cubicBezTo>
                  <a:cubicBezTo>
                    <a:pt x="9541" y="21176"/>
                    <a:pt x="9646" y="21196"/>
                    <a:pt x="9771" y="21196"/>
                  </a:cubicBezTo>
                  <a:cubicBezTo>
                    <a:pt x="9876" y="21196"/>
                    <a:pt x="9939" y="21134"/>
                    <a:pt x="9960" y="21029"/>
                  </a:cubicBezTo>
                  <a:cubicBezTo>
                    <a:pt x="9960" y="20945"/>
                    <a:pt x="9897" y="20862"/>
                    <a:pt x="9792" y="20862"/>
                  </a:cubicBezTo>
                  <a:cubicBezTo>
                    <a:pt x="9688" y="20841"/>
                    <a:pt x="9583" y="20841"/>
                    <a:pt x="9458" y="20820"/>
                  </a:cubicBezTo>
                  <a:close/>
                  <a:moveTo>
                    <a:pt x="11780" y="20820"/>
                  </a:moveTo>
                  <a:cubicBezTo>
                    <a:pt x="11675" y="20841"/>
                    <a:pt x="11571" y="20841"/>
                    <a:pt x="11466" y="20862"/>
                  </a:cubicBezTo>
                  <a:cubicBezTo>
                    <a:pt x="11362" y="20862"/>
                    <a:pt x="11299" y="20945"/>
                    <a:pt x="11299" y="21029"/>
                  </a:cubicBezTo>
                  <a:cubicBezTo>
                    <a:pt x="11299" y="21134"/>
                    <a:pt x="11383" y="21196"/>
                    <a:pt x="11466" y="21196"/>
                  </a:cubicBezTo>
                  <a:lnTo>
                    <a:pt x="11487" y="21196"/>
                  </a:lnTo>
                  <a:cubicBezTo>
                    <a:pt x="11592" y="21176"/>
                    <a:pt x="11717" y="21176"/>
                    <a:pt x="11822" y="21155"/>
                  </a:cubicBezTo>
                  <a:cubicBezTo>
                    <a:pt x="11927" y="21155"/>
                    <a:pt x="11989" y="21071"/>
                    <a:pt x="11968" y="20966"/>
                  </a:cubicBezTo>
                  <a:cubicBezTo>
                    <a:pt x="11968" y="20883"/>
                    <a:pt x="11885" y="20820"/>
                    <a:pt x="11780" y="20820"/>
                  </a:cubicBezTo>
                  <a:close/>
                  <a:moveTo>
                    <a:pt x="10462" y="20883"/>
                  </a:moveTo>
                  <a:cubicBezTo>
                    <a:pt x="10357" y="20883"/>
                    <a:pt x="10295" y="20966"/>
                    <a:pt x="10295" y="21050"/>
                  </a:cubicBezTo>
                  <a:cubicBezTo>
                    <a:pt x="10295" y="21155"/>
                    <a:pt x="10357" y="21217"/>
                    <a:pt x="10462" y="21217"/>
                  </a:cubicBezTo>
                  <a:lnTo>
                    <a:pt x="10797" y="21217"/>
                  </a:lnTo>
                  <a:cubicBezTo>
                    <a:pt x="10901" y="21217"/>
                    <a:pt x="10964" y="21155"/>
                    <a:pt x="10964" y="21050"/>
                  </a:cubicBezTo>
                  <a:cubicBezTo>
                    <a:pt x="10964" y="20966"/>
                    <a:pt x="10880" y="20883"/>
                    <a:pt x="10797" y="208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5320508" y="2253330"/>
              <a:ext cx="182025" cy="102344"/>
            </a:xfrm>
            <a:custGeom>
              <a:rect b="b" l="l" r="r" t="t"/>
              <a:pathLst>
                <a:path extrusionOk="0" h="4918" w="8747">
                  <a:moveTo>
                    <a:pt x="1088" y="0"/>
                  </a:moveTo>
                  <a:cubicBezTo>
                    <a:pt x="481" y="0"/>
                    <a:pt x="0" y="482"/>
                    <a:pt x="0" y="1088"/>
                  </a:cubicBezTo>
                  <a:lnTo>
                    <a:pt x="0" y="3829"/>
                  </a:lnTo>
                  <a:cubicBezTo>
                    <a:pt x="0" y="4436"/>
                    <a:pt x="481" y="4917"/>
                    <a:pt x="1088" y="4917"/>
                  </a:cubicBezTo>
                  <a:lnTo>
                    <a:pt x="8119" y="4917"/>
                  </a:lnTo>
                  <a:cubicBezTo>
                    <a:pt x="8516" y="4917"/>
                    <a:pt x="8746" y="4457"/>
                    <a:pt x="8495" y="4143"/>
                  </a:cubicBezTo>
                  <a:lnTo>
                    <a:pt x="7407" y="2762"/>
                  </a:lnTo>
                  <a:cubicBezTo>
                    <a:pt x="7261" y="2574"/>
                    <a:pt x="7261" y="2323"/>
                    <a:pt x="7407" y="2155"/>
                  </a:cubicBezTo>
                  <a:lnTo>
                    <a:pt x="8495" y="774"/>
                  </a:lnTo>
                  <a:cubicBezTo>
                    <a:pt x="8746" y="461"/>
                    <a:pt x="8516" y="0"/>
                    <a:pt x="8119" y="0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5320508" y="2253330"/>
              <a:ext cx="60536" cy="31361"/>
            </a:xfrm>
            <a:custGeom>
              <a:rect b="b" l="l" r="r" t="t"/>
              <a:pathLst>
                <a:path extrusionOk="0" h="1507" w="2909">
                  <a:moveTo>
                    <a:pt x="1025" y="0"/>
                  </a:moveTo>
                  <a:cubicBezTo>
                    <a:pt x="461" y="21"/>
                    <a:pt x="0" y="502"/>
                    <a:pt x="0" y="1088"/>
                  </a:cubicBezTo>
                  <a:lnTo>
                    <a:pt x="0" y="1507"/>
                  </a:lnTo>
                  <a:lnTo>
                    <a:pt x="2909" y="1507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4794952" y="2253330"/>
              <a:ext cx="182462" cy="102344"/>
            </a:xfrm>
            <a:custGeom>
              <a:rect b="b" l="l" r="r" t="t"/>
              <a:pathLst>
                <a:path extrusionOk="0" h="4918" w="8768">
                  <a:moveTo>
                    <a:pt x="649" y="0"/>
                  </a:moveTo>
                  <a:cubicBezTo>
                    <a:pt x="231" y="0"/>
                    <a:pt x="0" y="461"/>
                    <a:pt x="251" y="774"/>
                  </a:cubicBezTo>
                  <a:lnTo>
                    <a:pt x="1360" y="2155"/>
                  </a:lnTo>
                  <a:cubicBezTo>
                    <a:pt x="1486" y="2323"/>
                    <a:pt x="1486" y="2574"/>
                    <a:pt x="1360" y="2762"/>
                  </a:cubicBezTo>
                  <a:lnTo>
                    <a:pt x="251" y="4143"/>
                  </a:lnTo>
                  <a:cubicBezTo>
                    <a:pt x="0" y="4457"/>
                    <a:pt x="231" y="4917"/>
                    <a:pt x="649" y="4917"/>
                  </a:cubicBezTo>
                  <a:lnTo>
                    <a:pt x="7658" y="4917"/>
                  </a:lnTo>
                  <a:cubicBezTo>
                    <a:pt x="8265" y="4917"/>
                    <a:pt x="8767" y="4436"/>
                    <a:pt x="8767" y="3829"/>
                  </a:cubicBezTo>
                  <a:lnTo>
                    <a:pt x="8767" y="1088"/>
                  </a:lnTo>
                  <a:cubicBezTo>
                    <a:pt x="8767" y="482"/>
                    <a:pt x="8265" y="0"/>
                    <a:pt x="7658" y="0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4916857" y="2253330"/>
              <a:ext cx="60557" cy="31361"/>
            </a:xfrm>
            <a:custGeom>
              <a:rect b="b" l="l" r="r" t="t"/>
              <a:pathLst>
                <a:path extrusionOk="0" h="1507" w="2910">
                  <a:moveTo>
                    <a:pt x="1863" y="0"/>
                  </a:moveTo>
                  <a:lnTo>
                    <a:pt x="1" y="1507"/>
                  </a:lnTo>
                  <a:lnTo>
                    <a:pt x="2909" y="1507"/>
                  </a:lnTo>
                  <a:lnTo>
                    <a:pt x="2909" y="1088"/>
                  </a:lnTo>
                  <a:cubicBezTo>
                    <a:pt x="2909" y="502"/>
                    <a:pt x="2449" y="21"/>
                    <a:pt x="1863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4874634" y="2282943"/>
              <a:ext cx="548219" cy="115391"/>
            </a:xfrm>
            <a:custGeom>
              <a:rect b="b" l="l" r="r" t="t"/>
              <a:pathLst>
                <a:path extrusionOk="0" h="5545" w="26344">
                  <a:moveTo>
                    <a:pt x="2783" y="0"/>
                  </a:moveTo>
                  <a:cubicBezTo>
                    <a:pt x="1256" y="0"/>
                    <a:pt x="0" y="1235"/>
                    <a:pt x="0" y="2762"/>
                  </a:cubicBezTo>
                  <a:cubicBezTo>
                    <a:pt x="0" y="4310"/>
                    <a:pt x="1256" y="5545"/>
                    <a:pt x="2783" y="5545"/>
                  </a:cubicBezTo>
                  <a:lnTo>
                    <a:pt x="23560" y="5545"/>
                  </a:lnTo>
                  <a:cubicBezTo>
                    <a:pt x="25109" y="5545"/>
                    <a:pt x="26343" y="4310"/>
                    <a:pt x="26343" y="2762"/>
                  </a:cubicBezTo>
                  <a:cubicBezTo>
                    <a:pt x="26343" y="1235"/>
                    <a:pt x="25109" y="0"/>
                    <a:pt x="23560" y="0"/>
                  </a:cubicBezTo>
                  <a:close/>
                </a:path>
              </a:pathLst>
            </a:custGeom>
            <a:solidFill>
              <a:srgbClr val="4EC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5524716" y="2760598"/>
              <a:ext cx="495528" cy="495528"/>
            </a:xfrm>
            <a:custGeom>
              <a:rect b="b" l="l" r="r" t="t"/>
              <a:pathLst>
                <a:path extrusionOk="0" h="23812" w="23812">
                  <a:moveTo>
                    <a:pt x="11906" y="2951"/>
                  </a:moveTo>
                  <a:cubicBezTo>
                    <a:pt x="16844" y="2951"/>
                    <a:pt x="20840" y="6968"/>
                    <a:pt x="20840" y="11906"/>
                  </a:cubicBezTo>
                  <a:cubicBezTo>
                    <a:pt x="20840" y="16844"/>
                    <a:pt x="16844" y="20840"/>
                    <a:pt x="11906" y="20840"/>
                  </a:cubicBezTo>
                  <a:cubicBezTo>
                    <a:pt x="6968" y="20840"/>
                    <a:pt x="2951" y="16844"/>
                    <a:pt x="2951" y="11906"/>
                  </a:cubicBezTo>
                  <a:cubicBezTo>
                    <a:pt x="2951" y="6968"/>
                    <a:pt x="6968" y="2951"/>
                    <a:pt x="11906" y="2951"/>
                  </a:cubicBezTo>
                  <a:close/>
                  <a:moveTo>
                    <a:pt x="11906" y="0"/>
                  </a:moveTo>
                  <a:cubicBezTo>
                    <a:pt x="5336" y="0"/>
                    <a:pt x="0" y="5336"/>
                    <a:pt x="0" y="11906"/>
                  </a:cubicBezTo>
                  <a:cubicBezTo>
                    <a:pt x="0" y="18476"/>
                    <a:pt x="5336" y="23811"/>
                    <a:pt x="11906" y="23811"/>
                  </a:cubicBezTo>
                  <a:cubicBezTo>
                    <a:pt x="18476" y="23811"/>
                    <a:pt x="23811" y="18476"/>
                    <a:pt x="23811" y="11906"/>
                  </a:cubicBezTo>
                  <a:cubicBezTo>
                    <a:pt x="23811" y="5336"/>
                    <a:pt x="18476" y="0"/>
                    <a:pt x="11906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5727612" y="2612555"/>
              <a:ext cx="89733" cy="89712"/>
            </a:xfrm>
            <a:custGeom>
              <a:rect b="b" l="l" r="r" t="t"/>
              <a:pathLst>
                <a:path extrusionOk="0" h="4311" w="4312">
                  <a:moveTo>
                    <a:pt x="2156" y="1130"/>
                  </a:moveTo>
                  <a:cubicBezTo>
                    <a:pt x="2721" y="1130"/>
                    <a:pt x="3181" y="1590"/>
                    <a:pt x="3181" y="2155"/>
                  </a:cubicBezTo>
                  <a:cubicBezTo>
                    <a:pt x="3181" y="2720"/>
                    <a:pt x="2721" y="3181"/>
                    <a:pt x="2156" y="3181"/>
                  </a:cubicBezTo>
                  <a:cubicBezTo>
                    <a:pt x="1591" y="3181"/>
                    <a:pt x="1131" y="2720"/>
                    <a:pt x="1131" y="2155"/>
                  </a:cubicBezTo>
                  <a:cubicBezTo>
                    <a:pt x="1131" y="1590"/>
                    <a:pt x="1591" y="1130"/>
                    <a:pt x="2156" y="1130"/>
                  </a:cubicBezTo>
                  <a:close/>
                  <a:moveTo>
                    <a:pt x="2156" y="0"/>
                  </a:moveTo>
                  <a:cubicBezTo>
                    <a:pt x="963" y="0"/>
                    <a:pt x="1" y="963"/>
                    <a:pt x="1" y="2155"/>
                  </a:cubicBezTo>
                  <a:cubicBezTo>
                    <a:pt x="1" y="3348"/>
                    <a:pt x="963" y="4311"/>
                    <a:pt x="2156" y="4311"/>
                  </a:cubicBezTo>
                  <a:cubicBezTo>
                    <a:pt x="3349" y="4311"/>
                    <a:pt x="4311" y="3348"/>
                    <a:pt x="4311" y="2155"/>
                  </a:cubicBezTo>
                  <a:cubicBezTo>
                    <a:pt x="4311" y="963"/>
                    <a:pt x="3349" y="0"/>
                    <a:pt x="2156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5762011" y="2692674"/>
              <a:ext cx="20935" cy="77517"/>
            </a:xfrm>
            <a:custGeom>
              <a:rect b="b" l="l" r="r" t="t"/>
              <a:pathLst>
                <a:path extrusionOk="0" h="3725" w="1006">
                  <a:moveTo>
                    <a:pt x="1" y="0"/>
                  </a:moveTo>
                  <a:lnTo>
                    <a:pt x="1" y="3725"/>
                  </a:lnTo>
                  <a:lnTo>
                    <a:pt x="1005" y="372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5551706" y="2787589"/>
              <a:ext cx="441547" cy="441547"/>
            </a:xfrm>
            <a:custGeom>
              <a:rect b="b" l="l" r="r" t="t"/>
              <a:pathLst>
                <a:path extrusionOk="0" h="21218" w="21218">
                  <a:moveTo>
                    <a:pt x="10086" y="1"/>
                  </a:moveTo>
                  <a:cubicBezTo>
                    <a:pt x="10002" y="1"/>
                    <a:pt x="9918" y="84"/>
                    <a:pt x="9939" y="189"/>
                  </a:cubicBezTo>
                  <a:cubicBezTo>
                    <a:pt x="9939" y="273"/>
                    <a:pt x="10002" y="335"/>
                    <a:pt x="10107" y="335"/>
                  </a:cubicBezTo>
                  <a:lnTo>
                    <a:pt x="10442" y="335"/>
                  </a:lnTo>
                  <a:cubicBezTo>
                    <a:pt x="10525" y="335"/>
                    <a:pt x="10609" y="252"/>
                    <a:pt x="10609" y="168"/>
                  </a:cubicBezTo>
                  <a:cubicBezTo>
                    <a:pt x="10609" y="63"/>
                    <a:pt x="10525" y="1"/>
                    <a:pt x="10442" y="1"/>
                  </a:cubicBezTo>
                  <a:close/>
                  <a:moveTo>
                    <a:pt x="11132" y="1"/>
                  </a:moveTo>
                  <a:cubicBezTo>
                    <a:pt x="11027" y="1"/>
                    <a:pt x="10944" y="63"/>
                    <a:pt x="10944" y="168"/>
                  </a:cubicBezTo>
                  <a:cubicBezTo>
                    <a:pt x="10944" y="252"/>
                    <a:pt x="11006" y="335"/>
                    <a:pt x="11111" y="335"/>
                  </a:cubicBezTo>
                  <a:cubicBezTo>
                    <a:pt x="11216" y="356"/>
                    <a:pt x="11341" y="356"/>
                    <a:pt x="11446" y="356"/>
                  </a:cubicBezTo>
                  <a:cubicBezTo>
                    <a:pt x="11530" y="356"/>
                    <a:pt x="11613" y="293"/>
                    <a:pt x="11613" y="210"/>
                  </a:cubicBezTo>
                  <a:cubicBezTo>
                    <a:pt x="11634" y="105"/>
                    <a:pt x="11571" y="21"/>
                    <a:pt x="11467" y="21"/>
                  </a:cubicBezTo>
                  <a:cubicBezTo>
                    <a:pt x="11362" y="21"/>
                    <a:pt x="11237" y="1"/>
                    <a:pt x="11132" y="1"/>
                  </a:cubicBezTo>
                  <a:close/>
                  <a:moveTo>
                    <a:pt x="9428" y="60"/>
                  </a:moveTo>
                  <a:cubicBezTo>
                    <a:pt x="9417" y="60"/>
                    <a:pt x="9406" y="61"/>
                    <a:pt x="9395" y="63"/>
                  </a:cubicBezTo>
                  <a:cubicBezTo>
                    <a:pt x="9291" y="63"/>
                    <a:pt x="9186" y="84"/>
                    <a:pt x="9061" y="105"/>
                  </a:cubicBezTo>
                  <a:cubicBezTo>
                    <a:pt x="8977" y="126"/>
                    <a:pt x="8914" y="210"/>
                    <a:pt x="8914" y="293"/>
                  </a:cubicBezTo>
                  <a:cubicBezTo>
                    <a:pt x="8935" y="377"/>
                    <a:pt x="8998" y="440"/>
                    <a:pt x="9081" y="440"/>
                  </a:cubicBezTo>
                  <a:lnTo>
                    <a:pt x="9102" y="440"/>
                  </a:lnTo>
                  <a:cubicBezTo>
                    <a:pt x="9228" y="419"/>
                    <a:pt x="9333" y="398"/>
                    <a:pt x="9437" y="398"/>
                  </a:cubicBezTo>
                  <a:cubicBezTo>
                    <a:pt x="9542" y="377"/>
                    <a:pt x="9605" y="293"/>
                    <a:pt x="9584" y="210"/>
                  </a:cubicBezTo>
                  <a:cubicBezTo>
                    <a:pt x="9584" y="135"/>
                    <a:pt x="9517" y="60"/>
                    <a:pt x="9428" y="60"/>
                  </a:cubicBezTo>
                  <a:close/>
                  <a:moveTo>
                    <a:pt x="12118" y="101"/>
                  </a:moveTo>
                  <a:cubicBezTo>
                    <a:pt x="12032" y="101"/>
                    <a:pt x="11966" y="161"/>
                    <a:pt x="11948" y="252"/>
                  </a:cubicBezTo>
                  <a:cubicBezTo>
                    <a:pt x="11948" y="335"/>
                    <a:pt x="12011" y="419"/>
                    <a:pt x="12094" y="440"/>
                  </a:cubicBezTo>
                  <a:cubicBezTo>
                    <a:pt x="12220" y="461"/>
                    <a:pt x="12325" y="482"/>
                    <a:pt x="12429" y="482"/>
                  </a:cubicBezTo>
                  <a:cubicBezTo>
                    <a:pt x="12429" y="503"/>
                    <a:pt x="12450" y="503"/>
                    <a:pt x="12450" y="503"/>
                  </a:cubicBezTo>
                  <a:cubicBezTo>
                    <a:pt x="12534" y="503"/>
                    <a:pt x="12618" y="440"/>
                    <a:pt x="12618" y="356"/>
                  </a:cubicBezTo>
                  <a:cubicBezTo>
                    <a:pt x="12638" y="273"/>
                    <a:pt x="12576" y="168"/>
                    <a:pt x="12492" y="168"/>
                  </a:cubicBezTo>
                  <a:cubicBezTo>
                    <a:pt x="12366" y="147"/>
                    <a:pt x="12262" y="126"/>
                    <a:pt x="12157" y="105"/>
                  </a:cubicBezTo>
                  <a:cubicBezTo>
                    <a:pt x="12144" y="102"/>
                    <a:pt x="12131" y="101"/>
                    <a:pt x="12118" y="101"/>
                  </a:cubicBezTo>
                  <a:close/>
                  <a:moveTo>
                    <a:pt x="8424" y="227"/>
                  </a:moveTo>
                  <a:cubicBezTo>
                    <a:pt x="8413" y="227"/>
                    <a:pt x="8402" y="228"/>
                    <a:pt x="8391" y="231"/>
                  </a:cubicBezTo>
                  <a:cubicBezTo>
                    <a:pt x="8265" y="252"/>
                    <a:pt x="8161" y="273"/>
                    <a:pt x="8056" y="293"/>
                  </a:cubicBezTo>
                  <a:cubicBezTo>
                    <a:pt x="7973" y="314"/>
                    <a:pt x="7910" y="419"/>
                    <a:pt x="7931" y="503"/>
                  </a:cubicBezTo>
                  <a:cubicBezTo>
                    <a:pt x="7952" y="586"/>
                    <a:pt x="8014" y="628"/>
                    <a:pt x="8098" y="628"/>
                  </a:cubicBezTo>
                  <a:lnTo>
                    <a:pt x="8140" y="628"/>
                  </a:lnTo>
                  <a:cubicBezTo>
                    <a:pt x="8245" y="607"/>
                    <a:pt x="8349" y="586"/>
                    <a:pt x="8454" y="565"/>
                  </a:cubicBezTo>
                  <a:cubicBezTo>
                    <a:pt x="8558" y="545"/>
                    <a:pt x="8600" y="440"/>
                    <a:pt x="8579" y="356"/>
                  </a:cubicBezTo>
                  <a:cubicBezTo>
                    <a:pt x="8561" y="284"/>
                    <a:pt x="8496" y="227"/>
                    <a:pt x="8424" y="227"/>
                  </a:cubicBezTo>
                  <a:close/>
                  <a:moveTo>
                    <a:pt x="13121" y="289"/>
                  </a:moveTo>
                  <a:cubicBezTo>
                    <a:pt x="13036" y="289"/>
                    <a:pt x="12971" y="346"/>
                    <a:pt x="12952" y="419"/>
                  </a:cubicBezTo>
                  <a:cubicBezTo>
                    <a:pt x="12931" y="524"/>
                    <a:pt x="12994" y="607"/>
                    <a:pt x="13078" y="628"/>
                  </a:cubicBezTo>
                  <a:lnTo>
                    <a:pt x="13392" y="712"/>
                  </a:lnTo>
                  <a:lnTo>
                    <a:pt x="13455" y="712"/>
                  </a:lnTo>
                  <a:cubicBezTo>
                    <a:pt x="13517" y="712"/>
                    <a:pt x="13580" y="670"/>
                    <a:pt x="13601" y="607"/>
                  </a:cubicBezTo>
                  <a:cubicBezTo>
                    <a:pt x="13622" y="503"/>
                    <a:pt x="13580" y="419"/>
                    <a:pt x="13496" y="398"/>
                  </a:cubicBezTo>
                  <a:cubicBezTo>
                    <a:pt x="13371" y="356"/>
                    <a:pt x="13266" y="335"/>
                    <a:pt x="13162" y="293"/>
                  </a:cubicBezTo>
                  <a:cubicBezTo>
                    <a:pt x="13148" y="291"/>
                    <a:pt x="13134" y="289"/>
                    <a:pt x="13121" y="289"/>
                  </a:cubicBezTo>
                  <a:close/>
                  <a:moveTo>
                    <a:pt x="7430" y="477"/>
                  </a:moveTo>
                  <a:cubicBezTo>
                    <a:pt x="7415" y="477"/>
                    <a:pt x="7401" y="478"/>
                    <a:pt x="7387" y="482"/>
                  </a:cubicBezTo>
                  <a:cubicBezTo>
                    <a:pt x="7282" y="524"/>
                    <a:pt x="7177" y="565"/>
                    <a:pt x="7073" y="607"/>
                  </a:cubicBezTo>
                  <a:cubicBezTo>
                    <a:pt x="6989" y="628"/>
                    <a:pt x="6926" y="733"/>
                    <a:pt x="6968" y="817"/>
                  </a:cubicBezTo>
                  <a:cubicBezTo>
                    <a:pt x="6989" y="879"/>
                    <a:pt x="7052" y="921"/>
                    <a:pt x="7115" y="921"/>
                  </a:cubicBezTo>
                  <a:lnTo>
                    <a:pt x="7177" y="921"/>
                  </a:lnTo>
                  <a:cubicBezTo>
                    <a:pt x="7282" y="879"/>
                    <a:pt x="7387" y="838"/>
                    <a:pt x="7491" y="817"/>
                  </a:cubicBezTo>
                  <a:cubicBezTo>
                    <a:pt x="7575" y="775"/>
                    <a:pt x="7638" y="691"/>
                    <a:pt x="7596" y="607"/>
                  </a:cubicBezTo>
                  <a:cubicBezTo>
                    <a:pt x="7578" y="520"/>
                    <a:pt x="7503" y="477"/>
                    <a:pt x="7430" y="477"/>
                  </a:cubicBezTo>
                  <a:close/>
                  <a:moveTo>
                    <a:pt x="14101" y="581"/>
                  </a:moveTo>
                  <a:cubicBezTo>
                    <a:pt x="14028" y="581"/>
                    <a:pt x="13953" y="622"/>
                    <a:pt x="13936" y="691"/>
                  </a:cubicBezTo>
                  <a:cubicBezTo>
                    <a:pt x="13894" y="796"/>
                    <a:pt x="13936" y="879"/>
                    <a:pt x="14040" y="921"/>
                  </a:cubicBezTo>
                  <a:lnTo>
                    <a:pt x="14354" y="1026"/>
                  </a:lnTo>
                  <a:cubicBezTo>
                    <a:pt x="14375" y="1047"/>
                    <a:pt x="14396" y="1047"/>
                    <a:pt x="14417" y="1047"/>
                  </a:cubicBezTo>
                  <a:cubicBezTo>
                    <a:pt x="14480" y="1047"/>
                    <a:pt x="14543" y="1005"/>
                    <a:pt x="14563" y="942"/>
                  </a:cubicBezTo>
                  <a:cubicBezTo>
                    <a:pt x="14605" y="838"/>
                    <a:pt x="14563" y="754"/>
                    <a:pt x="14480" y="712"/>
                  </a:cubicBezTo>
                  <a:cubicBezTo>
                    <a:pt x="14375" y="670"/>
                    <a:pt x="14250" y="628"/>
                    <a:pt x="14145" y="586"/>
                  </a:cubicBezTo>
                  <a:cubicBezTo>
                    <a:pt x="14131" y="583"/>
                    <a:pt x="14116" y="581"/>
                    <a:pt x="14101" y="581"/>
                  </a:cubicBezTo>
                  <a:close/>
                  <a:moveTo>
                    <a:pt x="6469" y="832"/>
                  </a:moveTo>
                  <a:cubicBezTo>
                    <a:pt x="6454" y="832"/>
                    <a:pt x="6439" y="834"/>
                    <a:pt x="6424" y="838"/>
                  </a:cubicBezTo>
                  <a:cubicBezTo>
                    <a:pt x="6320" y="900"/>
                    <a:pt x="6215" y="942"/>
                    <a:pt x="6110" y="984"/>
                  </a:cubicBezTo>
                  <a:cubicBezTo>
                    <a:pt x="6027" y="1026"/>
                    <a:pt x="5985" y="1130"/>
                    <a:pt x="6027" y="1214"/>
                  </a:cubicBezTo>
                  <a:cubicBezTo>
                    <a:pt x="6068" y="1277"/>
                    <a:pt x="6131" y="1319"/>
                    <a:pt x="6194" y="1319"/>
                  </a:cubicBezTo>
                  <a:cubicBezTo>
                    <a:pt x="6215" y="1319"/>
                    <a:pt x="6236" y="1298"/>
                    <a:pt x="6257" y="1298"/>
                  </a:cubicBezTo>
                  <a:cubicBezTo>
                    <a:pt x="6361" y="1256"/>
                    <a:pt x="6445" y="1193"/>
                    <a:pt x="6550" y="1151"/>
                  </a:cubicBezTo>
                  <a:cubicBezTo>
                    <a:pt x="6633" y="1130"/>
                    <a:pt x="6675" y="1026"/>
                    <a:pt x="6654" y="942"/>
                  </a:cubicBezTo>
                  <a:cubicBezTo>
                    <a:pt x="6620" y="873"/>
                    <a:pt x="6542" y="832"/>
                    <a:pt x="6469" y="832"/>
                  </a:cubicBezTo>
                  <a:close/>
                  <a:moveTo>
                    <a:pt x="15037" y="968"/>
                  </a:moveTo>
                  <a:cubicBezTo>
                    <a:pt x="14972" y="968"/>
                    <a:pt x="14908" y="1006"/>
                    <a:pt x="14877" y="1068"/>
                  </a:cubicBezTo>
                  <a:cubicBezTo>
                    <a:pt x="14835" y="1151"/>
                    <a:pt x="14877" y="1256"/>
                    <a:pt x="14961" y="1298"/>
                  </a:cubicBezTo>
                  <a:cubicBezTo>
                    <a:pt x="15066" y="1340"/>
                    <a:pt x="15170" y="1382"/>
                    <a:pt x="15254" y="1444"/>
                  </a:cubicBezTo>
                  <a:cubicBezTo>
                    <a:pt x="15275" y="1444"/>
                    <a:pt x="15317" y="1465"/>
                    <a:pt x="15338" y="1465"/>
                  </a:cubicBezTo>
                  <a:cubicBezTo>
                    <a:pt x="15400" y="1465"/>
                    <a:pt x="15463" y="1423"/>
                    <a:pt x="15484" y="1361"/>
                  </a:cubicBezTo>
                  <a:cubicBezTo>
                    <a:pt x="15526" y="1277"/>
                    <a:pt x="15505" y="1193"/>
                    <a:pt x="15421" y="1151"/>
                  </a:cubicBezTo>
                  <a:cubicBezTo>
                    <a:pt x="15317" y="1089"/>
                    <a:pt x="15212" y="1047"/>
                    <a:pt x="15107" y="984"/>
                  </a:cubicBezTo>
                  <a:cubicBezTo>
                    <a:pt x="15085" y="973"/>
                    <a:pt x="15061" y="968"/>
                    <a:pt x="15037" y="968"/>
                  </a:cubicBezTo>
                  <a:close/>
                  <a:moveTo>
                    <a:pt x="5591" y="1277"/>
                  </a:moveTo>
                  <a:cubicBezTo>
                    <a:pt x="5562" y="1277"/>
                    <a:pt x="5531" y="1284"/>
                    <a:pt x="5504" y="1298"/>
                  </a:cubicBezTo>
                  <a:cubicBezTo>
                    <a:pt x="5399" y="1361"/>
                    <a:pt x="5294" y="1402"/>
                    <a:pt x="5211" y="1465"/>
                  </a:cubicBezTo>
                  <a:cubicBezTo>
                    <a:pt x="5127" y="1507"/>
                    <a:pt x="5106" y="1612"/>
                    <a:pt x="5148" y="1695"/>
                  </a:cubicBezTo>
                  <a:cubicBezTo>
                    <a:pt x="5169" y="1758"/>
                    <a:pt x="5232" y="1779"/>
                    <a:pt x="5294" y="1779"/>
                  </a:cubicBezTo>
                  <a:cubicBezTo>
                    <a:pt x="5315" y="1779"/>
                    <a:pt x="5357" y="1779"/>
                    <a:pt x="5378" y="1758"/>
                  </a:cubicBezTo>
                  <a:cubicBezTo>
                    <a:pt x="5462" y="1695"/>
                    <a:pt x="5566" y="1654"/>
                    <a:pt x="5671" y="1591"/>
                  </a:cubicBezTo>
                  <a:cubicBezTo>
                    <a:pt x="5755" y="1549"/>
                    <a:pt x="5776" y="1444"/>
                    <a:pt x="5734" y="1361"/>
                  </a:cubicBezTo>
                  <a:cubicBezTo>
                    <a:pt x="5706" y="1305"/>
                    <a:pt x="5650" y="1277"/>
                    <a:pt x="5591" y="1277"/>
                  </a:cubicBezTo>
                  <a:close/>
                  <a:moveTo>
                    <a:pt x="15934" y="1444"/>
                  </a:moveTo>
                  <a:cubicBezTo>
                    <a:pt x="15879" y="1444"/>
                    <a:pt x="15819" y="1472"/>
                    <a:pt x="15777" y="1528"/>
                  </a:cubicBezTo>
                  <a:cubicBezTo>
                    <a:pt x="15735" y="1612"/>
                    <a:pt x="15756" y="1716"/>
                    <a:pt x="15840" y="1758"/>
                  </a:cubicBezTo>
                  <a:cubicBezTo>
                    <a:pt x="15944" y="1821"/>
                    <a:pt x="16028" y="1884"/>
                    <a:pt x="16133" y="1946"/>
                  </a:cubicBezTo>
                  <a:cubicBezTo>
                    <a:pt x="16154" y="1946"/>
                    <a:pt x="16196" y="1967"/>
                    <a:pt x="16216" y="1967"/>
                  </a:cubicBezTo>
                  <a:cubicBezTo>
                    <a:pt x="16279" y="1967"/>
                    <a:pt x="16321" y="1926"/>
                    <a:pt x="16363" y="1884"/>
                  </a:cubicBezTo>
                  <a:cubicBezTo>
                    <a:pt x="16405" y="1800"/>
                    <a:pt x="16384" y="1695"/>
                    <a:pt x="16300" y="1654"/>
                  </a:cubicBezTo>
                  <a:cubicBezTo>
                    <a:pt x="16216" y="1591"/>
                    <a:pt x="16112" y="1528"/>
                    <a:pt x="16007" y="1465"/>
                  </a:cubicBezTo>
                  <a:cubicBezTo>
                    <a:pt x="15986" y="1451"/>
                    <a:pt x="15961" y="1444"/>
                    <a:pt x="15934" y="1444"/>
                  </a:cubicBezTo>
                  <a:close/>
                  <a:moveTo>
                    <a:pt x="4728" y="1805"/>
                  </a:moveTo>
                  <a:cubicBezTo>
                    <a:pt x="4694" y="1805"/>
                    <a:pt x="4658" y="1817"/>
                    <a:pt x="4625" y="1842"/>
                  </a:cubicBezTo>
                  <a:cubicBezTo>
                    <a:pt x="4541" y="1905"/>
                    <a:pt x="4436" y="1967"/>
                    <a:pt x="4353" y="2030"/>
                  </a:cubicBezTo>
                  <a:cubicBezTo>
                    <a:pt x="4269" y="2093"/>
                    <a:pt x="4248" y="2198"/>
                    <a:pt x="4311" y="2281"/>
                  </a:cubicBezTo>
                  <a:cubicBezTo>
                    <a:pt x="4332" y="2323"/>
                    <a:pt x="4395" y="2344"/>
                    <a:pt x="4436" y="2344"/>
                  </a:cubicBezTo>
                  <a:cubicBezTo>
                    <a:pt x="4478" y="2344"/>
                    <a:pt x="4520" y="2323"/>
                    <a:pt x="4541" y="2302"/>
                  </a:cubicBezTo>
                  <a:cubicBezTo>
                    <a:pt x="4625" y="2239"/>
                    <a:pt x="4729" y="2177"/>
                    <a:pt x="4813" y="2114"/>
                  </a:cubicBezTo>
                  <a:cubicBezTo>
                    <a:pt x="4897" y="2072"/>
                    <a:pt x="4918" y="1967"/>
                    <a:pt x="4855" y="1884"/>
                  </a:cubicBezTo>
                  <a:cubicBezTo>
                    <a:pt x="4830" y="1833"/>
                    <a:pt x="4781" y="1805"/>
                    <a:pt x="4728" y="1805"/>
                  </a:cubicBezTo>
                  <a:close/>
                  <a:moveTo>
                    <a:pt x="16792" y="2008"/>
                  </a:moveTo>
                  <a:cubicBezTo>
                    <a:pt x="16733" y="2008"/>
                    <a:pt x="16675" y="2031"/>
                    <a:pt x="16635" y="2072"/>
                  </a:cubicBezTo>
                  <a:cubicBezTo>
                    <a:pt x="16593" y="2156"/>
                    <a:pt x="16593" y="2260"/>
                    <a:pt x="16677" y="2302"/>
                  </a:cubicBezTo>
                  <a:cubicBezTo>
                    <a:pt x="16760" y="2386"/>
                    <a:pt x="16865" y="2449"/>
                    <a:pt x="16949" y="2511"/>
                  </a:cubicBezTo>
                  <a:cubicBezTo>
                    <a:pt x="16970" y="2532"/>
                    <a:pt x="17012" y="2553"/>
                    <a:pt x="17053" y="2553"/>
                  </a:cubicBezTo>
                  <a:cubicBezTo>
                    <a:pt x="17095" y="2553"/>
                    <a:pt x="17137" y="2532"/>
                    <a:pt x="17179" y="2490"/>
                  </a:cubicBezTo>
                  <a:cubicBezTo>
                    <a:pt x="17242" y="2407"/>
                    <a:pt x="17221" y="2302"/>
                    <a:pt x="17158" y="2239"/>
                  </a:cubicBezTo>
                  <a:cubicBezTo>
                    <a:pt x="17053" y="2177"/>
                    <a:pt x="16970" y="2114"/>
                    <a:pt x="16886" y="2030"/>
                  </a:cubicBezTo>
                  <a:cubicBezTo>
                    <a:pt x="16856" y="2015"/>
                    <a:pt x="16824" y="2008"/>
                    <a:pt x="16792" y="2008"/>
                  </a:cubicBezTo>
                  <a:close/>
                  <a:moveTo>
                    <a:pt x="3915" y="2425"/>
                  </a:moveTo>
                  <a:cubicBezTo>
                    <a:pt x="3876" y="2425"/>
                    <a:pt x="3838" y="2440"/>
                    <a:pt x="3809" y="2470"/>
                  </a:cubicBezTo>
                  <a:cubicBezTo>
                    <a:pt x="3725" y="2532"/>
                    <a:pt x="3620" y="2616"/>
                    <a:pt x="3537" y="2679"/>
                  </a:cubicBezTo>
                  <a:cubicBezTo>
                    <a:pt x="3474" y="2742"/>
                    <a:pt x="3474" y="2846"/>
                    <a:pt x="3537" y="2930"/>
                  </a:cubicBezTo>
                  <a:cubicBezTo>
                    <a:pt x="3558" y="2972"/>
                    <a:pt x="3599" y="2972"/>
                    <a:pt x="3662" y="2972"/>
                  </a:cubicBezTo>
                  <a:cubicBezTo>
                    <a:pt x="3704" y="2972"/>
                    <a:pt x="3746" y="2972"/>
                    <a:pt x="3767" y="2930"/>
                  </a:cubicBezTo>
                  <a:cubicBezTo>
                    <a:pt x="3851" y="2867"/>
                    <a:pt x="3934" y="2783"/>
                    <a:pt x="4018" y="2721"/>
                  </a:cubicBezTo>
                  <a:cubicBezTo>
                    <a:pt x="4081" y="2658"/>
                    <a:pt x="4102" y="2553"/>
                    <a:pt x="4039" y="2490"/>
                  </a:cubicBezTo>
                  <a:cubicBezTo>
                    <a:pt x="4005" y="2446"/>
                    <a:pt x="3960" y="2425"/>
                    <a:pt x="3915" y="2425"/>
                  </a:cubicBezTo>
                  <a:close/>
                  <a:moveTo>
                    <a:pt x="17548" y="2653"/>
                  </a:moveTo>
                  <a:cubicBezTo>
                    <a:pt x="17503" y="2653"/>
                    <a:pt x="17461" y="2668"/>
                    <a:pt x="17430" y="2700"/>
                  </a:cubicBezTo>
                  <a:cubicBezTo>
                    <a:pt x="17367" y="2762"/>
                    <a:pt x="17388" y="2888"/>
                    <a:pt x="17451" y="2951"/>
                  </a:cubicBezTo>
                  <a:cubicBezTo>
                    <a:pt x="17535" y="3014"/>
                    <a:pt x="17618" y="3097"/>
                    <a:pt x="17702" y="3160"/>
                  </a:cubicBezTo>
                  <a:cubicBezTo>
                    <a:pt x="17723" y="3202"/>
                    <a:pt x="17765" y="3223"/>
                    <a:pt x="17807" y="3223"/>
                  </a:cubicBezTo>
                  <a:cubicBezTo>
                    <a:pt x="17848" y="3223"/>
                    <a:pt x="17911" y="3202"/>
                    <a:pt x="17932" y="3160"/>
                  </a:cubicBezTo>
                  <a:cubicBezTo>
                    <a:pt x="17995" y="3097"/>
                    <a:pt x="17995" y="2993"/>
                    <a:pt x="17932" y="2930"/>
                  </a:cubicBezTo>
                  <a:cubicBezTo>
                    <a:pt x="17848" y="2846"/>
                    <a:pt x="17765" y="2762"/>
                    <a:pt x="17681" y="2700"/>
                  </a:cubicBezTo>
                  <a:cubicBezTo>
                    <a:pt x="17639" y="2668"/>
                    <a:pt x="17592" y="2653"/>
                    <a:pt x="17548" y="2653"/>
                  </a:cubicBezTo>
                  <a:close/>
                  <a:moveTo>
                    <a:pt x="3168" y="3113"/>
                  </a:moveTo>
                  <a:cubicBezTo>
                    <a:pt x="3123" y="3113"/>
                    <a:pt x="3076" y="3129"/>
                    <a:pt x="3035" y="3160"/>
                  </a:cubicBezTo>
                  <a:cubicBezTo>
                    <a:pt x="2972" y="3244"/>
                    <a:pt x="2888" y="3327"/>
                    <a:pt x="2804" y="3411"/>
                  </a:cubicBezTo>
                  <a:cubicBezTo>
                    <a:pt x="2742" y="3474"/>
                    <a:pt x="2742" y="3578"/>
                    <a:pt x="2825" y="3641"/>
                  </a:cubicBezTo>
                  <a:cubicBezTo>
                    <a:pt x="2846" y="3683"/>
                    <a:pt x="2888" y="3683"/>
                    <a:pt x="2930" y="3683"/>
                  </a:cubicBezTo>
                  <a:cubicBezTo>
                    <a:pt x="2972" y="3683"/>
                    <a:pt x="3014" y="3683"/>
                    <a:pt x="3055" y="3641"/>
                  </a:cubicBezTo>
                  <a:cubicBezTo>
                    <a:pt x="3139" y="3558"/>
                    <a:pt x="3202" y="3474"/>
                    <a:pt x="3286" y="3390"/>
                  </a:cubicBezTo>
                  <a:cubicBezTo>
                    <a:pt x="3348" y="3327"/>
                    <a:pt x="3348" y="3223"/>
                    <a:pt x="3286" y="3160"/>
                  </a:cubicBezTo>
                  <a:cubicBezTo>
                    <a:pt x="3254" y="3129"/>
                    <a:pt x="3212" y="3113"/>
                    <a:pt x="3168" y="3113"/>
                  </a:cubicBezTo>
                  <a:close/>
                  <a:moveTo>
                    <a:pt x="18298" y="3364"/>
                  </a:moveTo>
                  <a:cubicBezTo>
                    <a:pt x="18256" y="3364"/>
                    <a:pt x="18215" y="3380"/>
                    <a:pt x="18183" y="3411"/>
                  </a:cubicBezTo>
                  <a:cubicBezTo>
                    <a:pt x="18100" y="3474"/>
                    <a:pt x="18100" y="3578"/>
                    <a:pt x="18162" y="3641"/>
                  </a:cubicBezTo>
                  <a:cubicBezTo>
                    <a:pt x="18246" y="3725"/>
                    <a:pt x="18309" y="3809"/>
                    <a:pt x="18392" y="3892"/>
                  </a:cubicBezTo>
                  <a:cubicBezTo>
                    <a:pt x="18413" y="3934"/>
                    <a:pt x="18476" y="3955"/>
                    <a:pt x="18518" y="3955"/>
                  </a:cubicBezTo>
                  <a:cubicBezTo>
                    <a:pt x="18560" y="3955"/>
                    <a:pt x="18602" y="3934"/>
                    <a:pt x="18623" y="3913"/>
                  </a:cubicBezTo>
                  <a:cubicBezTo>
                    <a:pt x="18685" y="3851"/>
                    <a:pt x="18706" y="3746"/>
                    <a:pt x="18644" y="3662"/>
                  </a:cubicBezTo>
                  <a:cubicBezTo>
                    <a:pt x="18560" y="3578"/>
                    <a:pt x="18497" y="3495"/>
                    <a:pt x="18413" y="3411"/>
                  </a:cubicBezTo>
                  <a:cubicBezTo>
                    <a:pt x="18382" y="3380"/>
                    <a:pt x="18340" y="3364"/>
                    <a:pt x="18298" y="3364"/>
                  </a:cubicBezTo>
                  <a:close/>
                  <a:moveTo>
                    <a:pt x="2486" y="3865"/>
                  </a:moveTo>
                  <a:cubicBezTo>
                    <a:pt x="2436" y="3865"/>
                    <a:pt x="2390" y="3885"/>
                    <a:pt x="2365" y="3934"/>
                  </a:cubicBezTo>
                  <a:cubicBezTo>
                    <a:pt x="2281" y="4018"/>
                    <a:pt x="2219" y="4102"/>
                    <a:pt x="2135" y="4206"/>
                  </a:cubicBezTo>
                  <a:cubicBezTo>
                    <a:pt x="2093" y="4269"/>
                    <a:pt x="2093" y="4374"/>
                    <a:pt x="2177" y="4436"/>
                  </a:cubicBezTo>
                  <a:cubicBezTo>
                    <a:pt x="2219" y="4457"/>
                    <a:pt x="2239" y="4478"/>
                    <a:pt x="2281" y="4478"/>
                  </a:cubicBezTo>
                  <a:cubicBezTo>
                    <a:pt x="2323" y="4478"/>
                    <a:pt x="2386" y="4436"/>
                    <a:pt x="2407" y="4395"/>
                  </a:cubicBezTo>
                  <a:cubicBezTo>
                    <a:pt x="2470" y="4311"/>
                    <a:pt x="2553" y="4227"/>
                    <a:pt x="2616" y="4143"/>
                  </a:cubicBezTo>
                  <a:cubicBezTo>
                    <a:pt x="2679" y="4060"/>
                    <a:pt x="2658" y="3955"/>
                    <a:pt x="2595" y="3892"/>
                  </a:cubicBezTo>
                  <a:cubicBezTo>
                    <a:pt x="2560" y="3875"/>
                    <a:pt x="2522" y="3865"/>
                    <a:pt x="2486" y="3865"/>
                  </a:cubicBezTo>
                  <a:close/>
                  <a:moveTo>
                    <a:pt x="18942" y="4137"/>
                  </a:moveTo>
                  <a:cubicBezTo>
                    <a:pt x="18905" y="4137"/>
                    <a:pt x="18867" y="4147"/>
                    <a:pt x="18832" y="4164"/>
                  </a:cubicBezTo>
                  <a:cubicBezTo>
                    <a:pt x="18769" y="4227"/>
                    <a:pt x="18748" y="4332"/>
                    <a:pt x="18811" y="4415"/>
                  </a:cubicBezTo>
                  <a:cubicBezTo>
                    <a:pt x="18874" y="4499"/>
                    <a:pt x="18936" y="4583"/>
                    <a:pt x="18999" y="4667"/>
                  </a:cubicBezTo>
                  <a:cubicBezTo>
                    <a:pt x="19041" y="4729"/>
                    <a:pt x="19083" y="4750"/>
                    <a:pt x="19146" y="4750"/>
                  </a:cubicBezTo>
                  <a:cubicBezTo>
                    <a:pt x="19167" y="4750"/>
                    <a:pt x="19209" y="4729"/>
                    <a:pt x="19229" y="4708"/>
                  </a:cubicBezTo>
                  <a:cubicBezTo>
                    <a:pt x="19313" y="4667"/>
                    <a:pt x="19334" y="4562"/>
                    <a:pt x="19271" y="4478"/>
                  </a:cubicBezTo>
                  <a:cubicBezTo>
                    <a:pt x="19209" y="4395"/>
                    <a:pt x="19146" y="4290"/>
                    <a:pt x="19083" y="4206"/>
                  </a:cubicBezTo>
                  <a:cubicBezTo>
                    <a:pt x="19046" y="4157"/>
                    <a:pt x="18995" y="4137"/>
                    <a:pt x="18942" y="4137"/>
                  </a:cubicBezTo>
                  <a:close/>
                  <a:moveTo>
                    <a:pt x="1895" y="4687"/>
                  </a:moveTo>
                  <a:cubicBezTo>
                    <a:pt x="1838" y="4687"/>
                    <a:pt x="1785" y="4710"/>
                    <a:pt x="1758" y="4750"/>
                  </a:cubicBezTo>
                  <a:cubicBezTo>
                    <a:pt x="1695" y="4855"/>
                    <a:pt x="1633" y="4959"/>
                    <a:pt x="1570" y="5043"/>
                  </a:cubicBezTo>
                  <a:cubicBezTo>
                    <a:pt x="1507" y="5127"/>
                    <a:pt x="1549" y="5231"/>
                    <a:pt x="1612" y="5273"/>
                  </a:cubicBezTo>
                  <a:cubicBezTo>
                    <a:pt x="1654" y="5294"/>
                    <a:pt x="1675" y="5315"/>
                    <a:pt x="1716" y="5315"/>
                  </a:cubicBezTo>
                  <a:cubicBezTo>
                    <a:pt x="1758" y="5315"/>
                    <a:pt x="1821" y="5273"/>
                    <a:pt x="1842" y="5231"/>
                  </a:cubicBezTo>
                  <a:cubicBezTo>
                    <a:pt x="1905" y="5127"/>
                    <a:pt x="1967" y="5043"/>
                    <a:pt x="2030" y="4939"/>
                  </a:cubicBezTo>
                  <a:cubicBezTo>
                    <a:pt x="2093" y="4876"/>
                    <a:pt x="2072" y="4771"/>
                    <a:pt x="1988" y="4708"/>
                  </a:cubicBezTo>
                  <a:cubicBezTo>
                    <a:pt x="1959" y="4694"/>
                    <a:pt x="1926" y="4687"/>
                    <a:pt x="1895" y="4687"/>
                  </a:cubicBezTo>
                  <a:close/>
                  <a:moveTo>
                    <a:pt x="19511" y="4980"/>
                  </a:moveTo>
                  <a:cubicBezTo>
                    <a:pt x="19480" y="4980"/>
                    <a:pt x="19447" y="4986"/>
                    <a:pt x="19418" y="5001"/>
                  </a:cubicBezTo>
                  <a:cubicBezTo>
                    <a:pt x="19355" y="5043"/>
                    <a:pt x="19313" y="5148"/>
                    <a:pt x="19376" y="5231"/>
                  </a:cubicBezTo>
                  <a:cubicBezTo>
                    <a:pt x="19418" y="5315"/>
                    <a:pt x="19481" y="5420"/>
                    <a:pt x="19543" y="5524"/>
                  </a:cubicBezTo>
                  <a:cubicBezTo>
                    <a:pt x="19564" y="5566"/>
                    <a:pt x="19627" y="5608"/>
                    <a:pt x="19690" y="5608"/>
                  </a:cubicBezTo>
                  <a:cubicBezTo>
                    <a:pt x="19711" y="5608"/>
                    <a:pt x="19732" y="5587"/>
                    <a:pt x="19773" y="5587"/>
                  </a:cubicBezTo>
                  <a:cubicBezTo>
                    <a:pt x="19857" y="5524"/>
                    <a:pt x="19878" y="5420"/>
                    <a:pt x="19836" y="5357"/>
                  </a:cubicBezTo>
                  <a:cubicBezTo>
                    <a:pt x="19773" y="5252"/>
                    <a:pt x="19711" y="5148"/>
                    <a:pt x="19648" y="5043"/>
                  </a:cubicBezTo>
                  <a:cubicBezTo>
                    <a:pt x="19621" y="5003"/>
                    <a:pt x="19568" y="4980"/>
                    <a:pt x="19511" y="4980"/>
                  </a:cubicBezTo>
                  <a:close/>
                  <a:moveTo>
                    <a:pt x="1395" y="5559"/>
                  </a:moveTo>
                  <a:cubicBezTo>
                    <a:pt x="1323" y="5559"/>
                    <a:pt x="1267" y="5586"/>
                    <a:pt x="1235" y="5650"/>
                  </a:cubicBezTo>
                  <a:cubicBezTo>
                    <a:pt x="1172" y="5755"/>
                    <a:pt x="1110" y="5859"/>
                    <a:pt x="1068" y="5964"/>
                  </a:cubicBezTo>
                  <a:cubicBezTo>
                    <a:pt x="1026" y="6047"/>
                    <a:pt x="1068" y="6131"/>
                    <a:pt x="1151" y="6173"/>
                  </a:cubicBezTo>
                  <a:cubicBezTo>
                    <a:pt x="1172" y="6194"/>
                    <a:pt x="1193" y="6194"/>
                    <a:pt x="1214" y="6194"/>
                  </a:cubicBezTo>
                  <a:cubicBezTo>
                    <a:pt x="1277" y="6194"/>
                    <a:pt x="1340" y="6152"/>
                    <a:pt x="1382" y="6110"/>
                  </a:cubicBezTo>
                  <a:cubicBezTo>
                    <a:pt x="1423" y="6006"/>
                    <a:pt x="1465" y="5901"/>
                    <a:pt x="1528" y="5796"/>
                  </a:cubicBezTo>
                  <a:cubicBezTo>
                    <a:pt x="1570" y="5713"/>
                    <a:pt x="1528" y="5629"/>
                    <a:pt x="1465" y="5566"/>
                  </a:cubicBezTo>
                  <a:cubicBezTo>
                    <a:pt x="1441" y="5561"/>
                    <a:pt x="1417" y="5559"/>
                    <a:pt x="1395" y="5559"/>
                  </a:cubicBezTo>
                  <a:close/>
                  <a:moveTo>
                    <a:pt x="19990" y="5864"/>
                  </a:moveTo>
                  <a:cubicBezTo>
                    <a:pt x="19966" y="5864"/>
                    <a:pt x="19942" y="5869"/>
                    <a:pt x="19920" y="5880"/>
                  </a:cubicBezTo>
                  <a:cubicBezTo>
                    <a:pt x="19836" y="5922"/>
                    <a:pt x="19794" y="6027"/>
                    <a:pt x="19836" y="6110"/>
                  </a:cubicBezTo>
                  <a:cubicBezTo>
                    <a:pt x="19899" y="6194"/>
                    <a:pt x="19941" y="6299"/>
                    <a:pt x="19983" y="6403"/>
                  </a:cubicBezTo>
                  <a:cubicBezTo>
                    <a:pt x="20025" y="6466"/>
                    <a:pt x="20066" y="6508"/>
                    <a:pt x="20150" y="6508"/>
                  </a:cubicBezTo>
                  <a:cubicBezTo>
                    <a:pt x="20171" y="6508"/>
                    <a:pt x="20192" y="6508"/>
                    <a:pt x="20213" y="6487"/>
                  </a:cubicBezTo>
                  <a:cubicBezTo>
                    <a:pt x="20297" y="6445"/>
                    <a:pt x="20338" y="6361"/>
                    <a:pt x="20297" y="6278"/>
                  </a:cubicBezTo>
                  <a:cubicBezTo>
                    <a:pt x="20255" y="6173"/>
                    <a:pt x="20192" y="6068"/>
                    <a:pt x="20150" y="5964"/>
                  </a:cubicBezTo>
                  <a:cubicBezTo>
                    <a:pt x="20119" y="5903"/>
                    <a:pt x="20055" y="5864"/>
                    <a:pt x="19990" y="5864"/>
                  </a:cubicBezTo>
                  <a:close/>
                  <a:moveTo>
                    <a:pt x="960" y="6482"/>
                  </a:moveTo>
                  <a:cubicBezTo>
                    <a:pt x="887" y="6482"/>
                    <a:pt x="809" y="6522"/>
                    <a:pt x="775" y="6591"/>
                  </a:cubicBezTo>
                  <a:cubicBezTo>
                    <a:pt x="733" y="6696"/>
                    <a:pt x="691" y="6801"/>
                    <a:pt x="649" y="6905"/>
                  </a:cubicBezTo>
                  <a:cubicBezTo>
                    <a:pt x="628" y="6989"/>
                    <a:pt x="670" y="7094"/>
                    <a:pt x="754" y="7115"/>
                  </a:cubicBezTo>
                  <a:cubicBezTo>
                    <a:pt x="775" y="7136"/>
                    <a:pt x="796" y="7136"/>
                    <a:pt x="817" y="7136"/>
                  </a:cubicBezTo>
                  <a:cubicBezTo>
                    <a:pt x="879" y="7136"/>
                    <a:pt x="942" y="7094"/>
                    <a:pt x="984" y="7031"/>
                  </a:cubicBezTo>
                  <a:cubicBezTo>
                    <a:pt x="1005" y="6926"/>
                    <a:pt x="1047" y="6822"/>
                    <a:pt x="1089" y="6717"/>
                  </a:cubicBezTo>
                  <a:cubicBezTo>
                    <a:pt x="1131" y="6633"/>
                    <a:pt x="1089" y="6529"/>
                    <a:pt x="1005" y="6487"/>
                  </a:cubicBezTo>
                  <a:cubicBezTo>
                    <a:pt x="991" y="6483"/>
                    <a:pt x="976" y="6482"/>
                    <a:pt x="960" y="6482"/>
                  </a:cubicBezTo>
                  <a:close/>
                  <a:moveTo>
                    <a:pt x="20395" y="6787"/>
                  </a:moveTo>
                  <a:cubicBezTo>
                    <a:pt x="20376" y="6787"/>
                    <a:pt x="20357" y="6792"/>
                    <a:pt x="20338" y="6801"/>
                  </a:cubicBezTo>
                  <a:cubicBezTo>
                    <a:pt x="20255" y="6822"/>
                    <a:pt x="20213" y="6926"/>
                    <a:pt x="20234" y="7010"/>
                  </a:cubicBezTo>
                  <a:cubicBezTo>
                    <a:pt x="20276" y="7115"/>
                    <a:pt x="20317" y="7219"/>
                    <a:pt x="20359" y="7324"/>
                  </a:cubicBezTo>
                  <a:cubicBezTo>
                    <a:pt x="20380" y="7408"/>
                    <a:pt x="20443" y="7449"/>
                    <a:pt x="20506" y="7449"/>
                  </a:cubicBezTo>
                  <a:cubicBezTo>
                    <a:pt x="20527" y="7449"/>
                    <a:pt x="20548" y="7449"/>
                    <a:pt x="20569" y="7428"/>
                  </a:cubicBezTo>
                  <a:cubicBezTo>
                    <a:pt x="20652" y="7408"/>
                    <a:pt x="20694" y="7303"/>
                    <a:pt x="20673" y="7219"/>
                  </a:cubicBezTo>
                  <a:cubicBezTo>
                    <a:pt x="20631" y="7115"/>
                    <a:pt x="20589" y="7010"/>
                    <a:pt x="20548" y="6905"/>
                  </a:cubicBezTo>
                  <a:cubicBezTo>
                    <a:pt x="20531" y="6840"/>
                    <a:pt x="20464" y="6787"/>
                    <a:pt x="20395" y="6787"/>
                  </a:cubicBezTo>
                  <a:close/>
                  <a:moveTo>
                    <a:pt x="605" y="7444"/>
                  </a:moveTo>
                  <a:cubicBezTo>
                    <a:pt x="532" y="7444"/>
                    <a:pt x="457" y="7485"/>
                    <a:pt x="440" y="7554"/>
                  </a:cubicBezTo>
                  <a:cubicBezTo>
                    <a:pt x="398" y="7659"/>
                    <a:pt x="377" y="7784"/>
                    <a:pt x="356" y="7889"/>
                  </a:cubicBezTo>
                  <a:cubicBezTo>
                    <a:pt x="314" y="7972"/>
                    <a:pt x="377" y="8077"/>
                    <a:pt x="461" y="8098"/>
                  </a:cubicBezTo>
                  <a:lnTo>
                    <a:pt x="503" y="8098"/>
                  </a:lnTo>
                  <a:cubicBezTo>
                    <a:pt x="586" y="8098"/>
                    <a:pt x="649" y="8056"/>
                    <a:pt x="670" y="7972"/>
                  </a:cubicBezTo>
                  <a:cubicBezTo>
                    <a:pt x="691" y="7868"/>
                    <a:pt x="733" y="7763"/>
                    <a:pt x="754" y="7659"/>
                  </a:cubicBezTo>
                  <a:cubicBezTo>
                    <a:pt x="796" y="7575"/>
                    <a:pt x="733" y="7470"/>
                    <a:pt x="649" y="7449"/>
                  </a:cubicBezTo>
                  <a:cubicBezTo>
                    <a:pt x="635" y="7446"/>
                    <a:pt x="620" y="7444"/>
                    <a:pt x="605" y="7444"/>
                  </a:cubicBezTo>
                  <a:close/>
                  <a:moveTo>
                    <a:pt x="20715" y="7758"/>
                  </a:moveTo>
                  <a:cubicBezTo>
                    <a:pt x="20701" y="7758"/>
                    <a:pt x="20687" y="7760"/>
                    <a:pt x="20673" y="7763"/>
                  </a:cubicBezTo>
                  <a:cubicBezTo>
                    <a:pt x="20569" y="7784"/>
                    <a:pt x="20527" y="7889"/>
                    <a:pt x="20548" y="7972"/>
                  </a:cubicBezTo>
                  <a:cubicBezTo>
                    <a:pt x="20569" y="8077"/>
                    <a:pt x="20589" y="8182"/>
                    <a:pt x="20631" y="8286"/>
                  </a:cubicBezTo>
                  <a:cubicBezTo>
                    <a:pt x="20631" y="8370"/>
                    <a:pt x="20715" y="8433"/>
                    <a:pt x="20778" y="8433"/>
                  </a:cubicBezTo>
                  <a:cubicBezTo>
                    <a:pt x="20799" y="8433"/>
                    <a:pt x="20820" y="8412"/>
                    <a:pt x="20820" y="8412"/>
                  </a:cubicBezTo>
                  <a:cubicBezTo>
                    <a:pt x="20924" y="8412"/>
                    <a:pt x="20966" y="8307"/>
                    <a:pt x="20945" y="8224"/>
                  </a:cubicBezTo>
                  <a:cubicBezTo>
                    <a:pt x="20924" y="8119"/>
                    <a:pt x="20903" y="7993"/>
                    <a:pt x="20861" y="7889"/>
                  </a:cubicBezTo>
                  <a:cubicBezTo>
                    <a:pt x="20844" y="7802"/>
                    <a:pt x="20783" y="7758"/>
                    <a:pt x="20715" y="7758"/>
                  </a:cubicBezTo>
                  <a:close/>
                  <a:moveTo>
                    <a:pt x="358" y="8429"/>
                  </a:moveTo>
                  <a:cubicBezTo>
                    <a:pt x="273" y="8429"/>
                    <a:pt x="207" y="8486"/>
                    <a:pt x="189" y="8558"/>
                  </a:cubicBezTo>
                  <a:cubicBezTo>
                    <a:pt x="168" y="8663"/>
                    <a:pt x="147" y="8788"/>
                    <a:pt x="126" y="8893"/>
                  </a:cubicBezTo>
                  <a:cubicBezTo>
                    <a:pt x="126" y="8977"/>
                    <a:pt x="189" y="9081"/>
                    <a:pt x="273" y="9081"/>
                  </a:cubicBezTo>
                  <a:lnTo>
                    <a:pt x="294" y="9081"/>
                  </a:lnTo>
                  <a:cubicBezTo>
                    <a:pt x="377" y="9081"/>
                    <a:pt x="461" y="9040"/>
                    <a:pt x="461" y="8956"/>
                  </a:cubicBezTo>
                  <a:cubicBezTo>
                    <a:pt x="482" y="8830"/>
                    <a:pt x="503" y="8726"/>
                    <a:pt x="524" y="8621"/>
                  </a:cubicBezTo>
                  <a:cubicBezTo>
                    <a:pt x="545" y="8537"/>
                    <a:pt x="482" y="8454"/>
                    <a:pt x="398" y="8433"/>
                  </a:cubicBezTo>
                  <a:cubicBezTo>
                    <a:pt x="384" y="8430"/>
                    <a:pt x="371" y="8429"/>
                    <a:pt x="358" y="8429"/>
                  </a:cubicBezTo>
                  <a:close/>
                  <a:moveTo>
                    <a:pt x="20882" y="8747"/>
                  </a:moveTo>
                  <a:cubicBezTo>
                    <a:pt x="20799" y="8768"/>
                    <a:pt x="20736" y="8851"/>
                    <a:pt x="20757" y="8956"/>
                  </a:cubicBezTo>
                  <a:cubicBezTo>
                    <a:pt x="20778" y="9060"/>
                    <a:pt x="20778" y="9165"/>
                    <a:pt x="20799" y="9270"/>
                  </a:cubicBezTo>
                  <a:cubicBezTo>
                    <a:pt x="20799" y="9353"/>
                    <a:pt x="20882" y="9416"/>
                    <a:pt x="20966" y="9416"/>
                  </a:cubicBezTo>
                  <a:lnTo>
                    <a:pt x="20987" y="9416"/>
                  </a:lnTo>
                  <a:cubicBezTo>
                    <a:pt x="21071" y="9416"/>
                    <a:pt x="21154" y="9332"/>
                    <a:pt x="21133" y="9228"/>
                  </a:cubicBezTo>
                  <a:cubicBezTo>
                    <a:pt x="21113" y="9123"/>
                    <a:pt x="21113" y="8998"/>
                    <a:pt x="21092" y="8893"/>
                  </a:cubicBezTo>
                  <a:cubicBezTo>
                    <a:pt x="21071" y="8809"/>
                    <a:pt x="20987" y="8747"/>
                    <a:pt x="20882" y="8747"/>
                  </a:cubicBezTo>
                  <a:close/>
                  <a:moveTo>
                    <a:pt x="231" y="9416"/>
                  </a:moveTo>
                  <a:cubicBezTo>
                    <a:pt x="147" y="9416"/>
                    <a:pt x="42" y="9479"/>
                    <a:pt x="42" y="9584"/>
                  </a:cubicBezTo>
                  <a:cubicBezTo>
                    <a:pt x="42" y="9688"/>
                    <a:pt x="22" y="9793"/>
                    <a:pt x="22" y="9918"/>
                  </a:cubicBezTo>
                  <a:cubicBezTo>
                    <a:pt x="1" y="10002"/>
                    <a:pt x="84" y="10086"/>
                    <a:pt x="168" y="10107"/>
                  </a:cubicBezTo>
                  <a:lnTo>
                    <a:pt x="189" y="10107"/>
                  </a:lnTo>
                  <a:cubicBezTo>
                    <a:pt x="273" y="10107"/>
                    <a:pt x="356" y="10023"/>
                    <a:pt x="356" y="9939"/>
                  </a:cubicBezTo>
                  <a:cubicBezTo>
                    <a:pt x="356" y="9835"/>
                    <a:pt x="377" y="9709"/>
                    <a:pt x="377" y="9604"/>
                  </a:cubicBezTo>
                  <a:cubicBezTo>
                    <a:pt x="398" y="9521"/>
                    <a:pt x="314" y="9437"/>
                    <a:pt x="231" y="9416"/>
                  </a:cubicBezTo>
                  <a:close/>
                  <a:moveTo>
                    <a:pt x="21029" y="9751"/>
                  </a:moveTo>
                  <a:cubicBezTo>
                    <a:pt x="20924" y="9772"/>
                    <a:pt x="20861" y="9835"/>
                    <a:pt x="20861" y="9939"/>
                  </a:cubicBezTo>
                  <a:cubicBezTo>
                    <a:pt x="20861" y="10044"/>
                    <a:pt x="20882" y="10149"/>
                    <a:pt x="20882" y="10274"/>
                  </a:cubicBezTo>
                  <a:cubicBezTo>
                    <a:pt x="20882" y="10358"/>
                    <a:pt x="20966" y="10441"/>
                    <a:pt x="21050" y="10441"/>
                  </a:cubicBezTo>
                  <a:cubicBezTo>
                    <a:pt x="21050" y="10441"/>
                    <a:pt x="21050" y="10441"/>
                    <a:pt x="21050" y="10421"/>
                  </a:cubicBezTo>
                  <a:cubicBezTo>
                    <a:pt x="21154" y="10421"/>
                    <a:pt x="21217" y="10358"/>
                    <a:pt x="21217" y="10253"/>
                  </a:cubicBezTo>
                  <a:cubicBezTo>
                    <a:pt x="21217" y="10149"/>
                    <a:pt x="21217" y="10023"/>
                    <a:pt x="21196" y="9918"/>
                  </a:cubicBezTo>
                  <a:cubicBezTo>
                    <a:pt x="21196" y="9814"/>
                    <a:pt x="21092" y="9751"/>
                    <a:pt x="21029" y="9751"/>
                  </a:cubicBezTo>
                  <a:close/>
                  <a:moveTo>
                    <a:pt x="168" y="10441"/>
                  </a:moveTo>
                  <a:cubicBezTo>
                    <a:pt x="63" y="10441"/>
                    <a:pt x="1" y="10504"/>
                    <a:pt x="1" y="10609"/>
                  </a:cubicBezTo>
                  <a:cubicBezTo>
                    <a:pt x="1" y="10713"/>
                    <a:pt x="1" y="10839"/>
                    <a:pt x="1" y="10944"/>
                  </a:cubicBezTo>
                  <a:cubicBezTo>
                    <a:pt x="1" y="11048"/>
                    <a:pt x="84" y="11111"/>
                    <a:pt x="168" y="11111"/>
                  </a:cubicBezTo>
                  <a:cubicBezTo>
                    <a:pt x="273" y="11111"/>
                    <a:pt x="335" y="11027"/>
                    <a:pt x="335" y="10944"/>
                  </a:cubicBezTo>
                  <a:cubicBezTo>
                    <a:pt x="335" y="10818"/>
                    <a:pt x="335" y="10713"/>
                    <a:pt x="335" y="10609"/>
                  </a:cubicBezTo>
                  <a:cubicBezTo>
                    <a:pt x="335" y="10504"/>
                    <a:pt x="252" y="10441"/>
                    <a:pt x="168" y="10441"/>
                  </a:cubicBezTo>
                  <a:close/>
                  <a:moveTo>
                    <a:pt x="21050" y="10441"/>
                  </a:moveTo>
                  <a:cubicBezTo>
                    <a:pt x="20966" y="10441"/>
                    <a:pt x="20882" y="10504"/>
                    <a:pt x="20882" y="10609"/>
                  </a:cubicBezTo>
                  <a:cubicBezTo>
                    <a:pt x="20882" y="10713"/>
                    <a:pt x="20882" y="10839"/>
                    <a:pt x="20882" y="10944"/>
                  </a:cubicBezTo>
                  <a:cubicBezTo>
                    <a:pt x="20882" y="11027"/>
                    <a:pt x="20945" y="11111"/>
                    <a:pt x="21050" y="11111"/>
                  </a:cubicBezTo>
                  <a:cubicBezTo>
                    <a:pt x="21133" y="11111"/>
                    <a:pt x="21217" y="11048"/>
                    <a:pt x="21217" y="10944"/>
                  </a:cubicBezTo>
                  <a:cubicBezTo>
                    <a:pt x="21217" y="10839"/>
                    <a:pt x="21217" y="10713"/>
                    <a:pt x="21217" y="10609"/>
                  </a:cubicBezTo>
                  <a:cubicBezTo>
                    <a:pt x="21217" y="10504"/>
                    <a:pt x="21154" y="10441"/>
                    <a:pt x="21050" y="10441"/>
                  </a:cubicBezTo>
                  <a:close/>
                  <a:moveTo>
                    <a:pt x="189" y="11446"/>
                  </a:moveTo>
                  <a:cubicBezTo>
                    <a:pt x="105" y="11467"/>
                    <a:pt x="42" y="11550"/>
                    <a:pt x="42" y="11634"/>
                  </a:cubicBezTo>
                  <a:cubicBezTo>
                    <a:pt x="63" y="11760"/>
                    <a:pt x="63" y="11864"/>
                    <a:pt x="84" y="11969"/>
                  </a:cubicBezTo>
                  <a:cubicBezTo>
                    <a:pt x="84" y="12053"/>
                    <a:pt x="168" y="12115"/>
                    <a:pt x="252" y="12115"/>
                  </a:cubicBezTo>
                  <a:lnTo>
                    <a:pt x="273" y="12115"/>
                  </a:lnTo>
                  <a:cubicBezTo>
                    <a:pt x="356" y="12115"/>
                    <a:pt x="440" y="12032"/>
                    <a:pt x="419" y="11927"/>
                  </a:cubicBezTo>
                  <a:cubicBezTo>
                    <a:pt x="398" y="11822"/>
                    <a:pt x="398" y="11718"/>
                    <a:pt x="377" y="11613"/>
                  </a:cubicBezTo>
                  <a:cubicBezTo>
                    <a:pt x="377" y="11509"/>
                    <a:pt x="294" y="11446"/>
                    <a:pt x="189" y="11446"/>
                  </a:cubicBezTo>
                  <a:close/>
                  <a:moveTo>
                    <a:pt x="21029" y="11446"/>
                  </a:moveTo>
                  <a:cubicBezTo>
                    <a:pt x="20945" y="11446"/>
                    <a:pt x="20841" y="11509"/>
                    <a:pt x="20841" y="11592"/>
                  </a:cubicBezTo>
                  <a:cubicBezTo>
                    <a:pt x="20820" y="11718"/>
                    <a:pt x="20820" y="11822"/>
                    <a:pt x="20799" y="11927"/>
                  </a:cubicBezTo>
                  <a:cubicBezTo>
                    <a:pt x="20799" y="12032"/>
                    <a:pt x="20861" y="12115"/>
                    <a:pt x="20945" y="12115"/>
                  </a:cubicBezTo>
                  <a:lnTo>
                    <a:pt x="20966" y="12115"/>
                  </a:lnTo>
                  <a:cubicBezTo>
                    <a:pt x="21050" y="12115"/>
                    <a:pt x="21133" y="12053"/>
                    <a:pt x="21133" y="11969"/>
                  </a:cubicBezTo>
                  <a:cubicBezTo>
                    <a:pt x="21154" y="11864"/>
                    <a:pt x="21175" y="11739"/>
                    <a:pt x="21175" y="11634"/>
                  </a:cubicBezTo>
                  <a:cubicBezTo>
                    <a:pt x="21175" y="11529"/>
                    <a:pt x="21113" y="11446"/>
                    <a:pt x="21029" y="11446"/>
                  </a:cubicBezTo>
                  <a:close/>
                  <a:moveTo>
                    <a:pt x="368" y="12446"/>
                  </a:moveTo>
                  <a:cubicBezTo>
                    <a:pt x="357" y="12446"/>
                    <a:pt x="346" y="12447"/>
                    <a:pt x="335" y="12450"/>
                  </a:cubicBezTo>
                  <a:cubicBezTo>
                    <a:pt x="231" y="12471"/>
                    <a:pt x="168" y="12555"/>
                    <a:pt x="189" y="12659"/>
                  </a:cubicBezTo>
                  <a:cubicBezTo>
                    <a:pt x="210" y="12764"/>
                    <a:pt x="231" y="12869"/>
                    <a:pt x="273" y="12994"/>
                  </a:cubicBezTo>
                  <a:cubicBezTo>
                    <a:pt x="294" y="13078"/>
                    <a:pt x="356" y="13120"/>
                    <a:pt x="440" y="13120"/>
                  </a:cubicBezTo>
                  <a:lnTo>
                    <a:pt x="461" y="13120"/>
                  </a:lnTo>
                  <a:cubicBezTo>
                    <a:pt x="566" y="13099"/>
                    <a:pt x="628" y="13015"/>
                    <a:pt x="607" y="12910"/>
                  </a:cubicBezTo>
                  <a:cubicBezTo>
                    <a:pt x="566" y="12806"/>
                    <a:pt x="545" y="12701"/>
                    <a:pt x="524" y="12597"/>
                  </a:cubicBezTo>
                  <a:cubicBezTo>
                    <a:pt x="505" y="12505"/>
                    <a:pt x="440" y="12446"/>
                    <a:pt x="368" y="12446"/>
                  </a:cubicBezTo>
                  <a:close/>
                  <a:moveTo>
                    <a:pt x="20850" y="12446"/>
                  </a:moveTo>
                  <a:cubicBezTo>
                    <a:pt x="20778" y="12446"/>
                    <a:pt x="20712" y="12505"/>
                    <a:pt x="20694" y="12597"/>
                  </a:cubicBezTo>
                  <a:cubicBezTo>
                    <a:pt x="20673" y="12701"/>
                    <a:pt x="20652" y="12806"/>
                    <a:pt x="20631" y="12910"/>
                  </a:cubicBezTo>
                  <a:cubicBezTo>
                    <a:pt x="20610" y="12994"/>
                    <a:pt x="20652" y="13099"/>
                    <a:pt x="20757" y="13120"/>
                  </a:cubicBezTo>
                  <a:lnTo>
                    <a:pt x="20778" y="13120"/>
                  </a:lnTo>
                  <a:cubicBezTo>
                    <a:pt x="20861" y="13120"/>
                    <a:pt x="20945" y="13078"/>
                    <a:pt x="20945" y="12994"/>
                  </a:cubicBezTo>
                  <a:cubicBezTo>
                    <a:pt x="20987" y="12869"/>
                    <a:pt x="21008" y="12764"/>
                    <a:pt x="21029" y="12659"/>
                  </a:cubicBezTo>
                  <a:cubicBezTo>
                    <a:pt x="21050" y="12555"/>
                    <a:pt x="20987" y="12471"/>
                    <a:pt x="20882" y="12450"/>
                  </a:cubicBezTo>
                  <a:cubicBezTo>
                    <a:pt x="20872" y="12447"/>
                    <a:pt x="20861" y="12446"/>
                    <a:pt x="20850" y="12446"/>
                  </a:cubicBezTo>
                  <a:close/>
                  <a:moveTo>
                    <a:pt x="610" y="13441"/>
                  </a:moveTo>
                  <a:cubicBezTo>
                    <a:pt x="590" y="13441"/>
                    <a:pt x="568" y="13445"/>
                    <a:pt x="545" y="13454"/>
                  </a:cubicBezTo>
                  <a:cubicBezTo>
                    <a:pt x="461" y="13475"/>
                    <a:pt x="419" y="13559"/>
                    <a:pt x="440" y="13664"/>
                  </a:cubicBezTo>
                  <a:cubicBezTo>
                    <a:pt x="482" y="13768"/>
                    <a:pt x="503" y="13873"/>
                    <a:pt x="545" y="13978"/>
                  </a:cubicBezTo>
                  <a:cubicBezTo>
                    <a:pt x="566" y="14061"/>
                    <a:pt x="628" y="14103"/>
                    <a:pt x="712" y="14103"/>
                  </a:cubicBezTo>
                  <a:cubicBezTo>
                    <a:pt x="733" y="14103"/>
                    <a:pt x="733" y="14103"/>
                    <a:pt x="754" y="14082"/>
                  </a:cubicBezTo>
                  <a:cubicBezTo>
                    <a:pt x="858" y="14061"/>
                    <a:pt x="900" y="13957"/>
                    <a:pt x="858" y="13873"/>
                  </a:cubicBezTo>
                  <a:cubicBezTo>
                    <a:pt x="838" y="13768"/>
                    <a:pt x="796" y="13664"/>
                    <a:pt x="775" y="13559"/>
                  </a:cubicBezTo>
                  <a:cubicBezTo>
                    <a:pt x="742" y="13494"/>
                    <a:pt x="684" y="13441"/>
                    <a:pt x="610" y="13441"/>
                  </a:cubicBezTo>
                  <a:close/>
                  <a:moveTo>
                    <a:pt x="20598" y="13441"/>
                  </a:moveTo>
                  <a:cubicBezTo>
                    <a:pt x="20534" y="13441"/>
                    <a:pt x="20476" y="13494"/>
                    <a:pt x="20443" y="13559"/>
                  </a:cubicBezTo>
                  <a:cubicBezTo>
                    <a:pt x="20422" y="13664"/>
                    <a:pt x="20380" y="13768"/>
                    <a:pt x="20359" y="13873"/>
                  </a:cubicBezTo>
                  <a:cubicBezTo>
                    <a:pt x="20317" y="13957"/>
                    <a:pt x="20359" y="14061"/>
                    <a:pt x="20464" y="14082"/>
                  </a:cubicBezTo>
                  <a:cubicBezTo>
                    <a:pt x="20485" y="14103"/>
                    <a:pt x="20485" y="14103"/>
                    <a:pt x="20506" y="14103"/>
                  </a:cubicBezTo>
                  <a:cubicBezTo>
                    <a:pt x="20589" y="14103"/>
                    <a:pt x="20652" y="14061"/>
                    <a:pt x="20673" y="13978"/>
                  </a:cubicBezTo>
                  <a:cubicBezTo>
                    <a:pt x="20715" y="13873"/>
                    <a:pt x="20736" y="13768"/>
                    <a:pt x="20778" y="13664"/>
                  </a:cubicBezTo>
                  <a:cubicBezTo>
                    <a:pt x="20799" y="13559"/>
                    <a:pt x="20757" y="13475"/>
                    <a:pt x="20652" y="13454"/>
                  </a:cubicBezTo>
                  <a:cubicBezTo>
                    <a:pt x="20634" y="13445"/>
                    <a:pt x="20616" y="13441"/>
                    <a:pt x="20598" y="13441"/>
                  </a:cubicBezTo>
                  <a:close/>
                  <a:moveTo>
                    <a:pt x="949" y="14401"/>
                  </a:moveTo>
                  <a:cubicBezTo>
                    <a:pt x="926" y="14401"/>
                    <a:pt x="902" y="14406"/>
                    <a:pt x="879" y="14417"/>
                  </a:cubicBezTo>
                  <a:cubicBezTo>
                    <a:pt x="796" y="14438"/>
                    <a:pt x="754" y="14542"/>
                    <a:pt x="775" y="14626"/>
                  </a:cubicBezTo>
                  <a:cubicBezTo>
                    <a:pt x="838" y="14731"/>
                    <a:pt x="879" y="14835"/>
                    <a:pt x="921" y="14940"/>
                  </a:cubicBezTo>
                  <a:cubicBezTo>
                    <a:pt x="942" y="15003"/>
                    <a:pt x="1005" y="15045"/>
                    <a:pt x="1068" y="15045"/>
                  </a:cubicBezTo>
                  <a:cubicBezTo>
                    <a:pt x="1089" y="15045"/>
                    <a:pt x="1131" y="15045"/>
                    <a:pt x="1131" y="15024"/>
                  </a:cubicBezTo>
                  <a:cubicBezTo>
                    <a:pt x="1235" y="15003"/>
                    <a:pt x="1256" y="14898"/>
                    <a:pt x="1235" y="14814"/>
                  </a:cubicBezTo>
                  <a:cubicBezTo>
                    <a:pt x="1172" y="14710"/>
                    <a:pt x="1131" y="14605"/>
                    <a:pt x="1089" y="14501"/>
                  </a:cubicBezTo>
                  <a:cubicBezTo>
                    <a:pt x="1073" y="14439"/>
                    <a:pt x="1013" y="14401"/>
                    <a:pt x="949" y="14401"/>
                  </a:cubicBezTo>
                  <a:close/>
                  <a:moveTo>
                    <a:pt x="20269" y="14401"/>
                  </a:moveTo>
                  <a:cubicBezTo>
                    <a:pt x="20205" y="14401"/>
                    <a:pt x="20144" y="14439"/>
                    <a:pt x="20129" y="14501"/>
                  </a:cubicBezTo>
                  <a:cubicBezTo>
                    <a:pt x="20087" y="14605"/>
                    <a:pt x="20025" y="14710"/>
                    <a:pt x="19983" y="14814"/>
                  </a:cubicBezTo>
                  <a:cubicBezTo>
                    <a:pt x="19941" y="14898"/>
                    <a:pt x="19983" y="14982"/>
                    <a:pt x="20066" y="15024"/>
                  </a:cubicBezTo>
                  <a:cubicBezTo>
                    <a:pt x="20108" y="15045"/>
                    <a:pt x="20129" y="15045"/>
                    <a:pt x="20150" y="15045"/>
                  </a:cubicBezTo>
                  <a:cubicBezTo>
                    <a:pt x="20213" y="15045"/>
                    <a:pt x="20276" y="15003"/>
                    <a:pt x="20297" y="14940"/>
                  </a:cubicBezTo>
                  <a:cubicBezTo>
                    <a:pt x="20338" y="14835"/>
                    <a:pt x="20380" y="14731"/>
                    <a:pt x="20422" y="14626"/>
                  </a:cubicBezTo>
                  <a:cubicBezTo>
                    <a:pt x="20464" y="14542"/>
                    <a:pt x="20422" y="14438"/>
                    <a:pt x="20338" y="14417"/>
                  </a:cubicBezTo>
                  <a:cubicBezTo>
                    <a:pt x="20316" y="14406"/>
                    <a:pt x="20292" y="14401"/>
                    <a:pt x="20269" y="14401"/>
                  </a:cubicBezTo>
                  <a:close/>
                  <a:moveTo>
                    <a:pt x="1385" y="15317"/>
                  </a:moveTo>
                  <a:cubicBezTo>
                    <a:pt x="1356" y="15317"/>
                    <a:pt x="1326" y="15324"/>
                    <a:pt x="1298" y="15338"/>
                  </a:cubicBezTo>
                  <a:cubicBezTo>
                    <a:pt x="1214" y="15379"/>
                    <a:pt x="1172" y="15484"/>
                    <a:pt x="1214" y="15568"/>
                  </a:cubicBezTo>
                  <a:cubicBezTo>
                    <a:pt x="1277" y="15651"/>
                    <a:pt x="1319" y="15756"/>
                    <a:pt x="1382" y="15861"/>
                  </a:cubicBezTo>
                  <a:cubicBezTo>
                    <a:pt x="1423" y="15923"/>
                    <a:pt x="1465" y="15944"/>
                    <a:pt x="1528" y="15944"/>
                  </a:cubicBezTo>
                  <a:cubicBezTo>
                    <a:pt x="1570" y="15944"/>
                    <a:pt x="1591" y="15944"/>
                    <a:pt x="1612" y="15923"/>
                  </a:cubicBezTo>
                  <a:cubicBezTo>
                    <a:pt x="1695" y="15882"/>
                    <a:pt x="1716" y="15777"/>
                    <a:pt x="1675" y="15693"/>
                  </a:cubicBezTo>
                  <a:cubicBezTo>
                    <a:pt x="1633" y="15589"/>
                    <a:pt x="1570" y="15505"/>
                    <a:pt x="1528" y="15400"/>
                  </a:cubicBezTo>
                  <a:cubicBezTo>
                    <a:pt x="1500" y="15345"/>
                    <a:pt x="1444" y="15317"/>
                    <a:pt x="1385" y="15317"/>
                  </a:cubicBezTo>
                  <a:close/>
                  <a:moveTo>
                    <a:pt x="19832" y="15317"/>
                  </a:moveTo>
                  <a:cubicBezTo>
                    <a:pt x="19773" y="15317"/>
                    <a:pt x="19718" y="15345"/>
                    <a:pt x="19690" y="15400"/>
                  </a:cubicBezTo>
                  <a:cubicBezTo>
                    <a:pt x="19648" y="15505"/>
                    <a:pt x="19585" y="15610"/>
                    <a:pt x="19543" y="15693"/>
                  </a:cubicBezTo>
                  <a:cubicBezTo>
                    <a:pt x="19481" y="15777"/>
                    <a:pt x="19522" y="15882"/>
                    <a:pt x="19606" y="15923"/>
                  </a:cubicBezTo>
                  <a:cubicBezTo>
                    <a:pt x="19627" y="15944"/>
                    <a:pt x="19648" y="15944"/>
                    <a:pt x="19690" y="15944"/>
                  </a:cubicBezTo>
                  <a:cubicBezTo>
                    <a:pt x="19732" y="15944"/>
                    <a:pt x="19794" y="15923"/>
                    <a:pt x="19836" y="15861"/>
                  </a:cubicBezTo>
                  <a:cubicBezTo>
                    <a:pt x="19878" y="15756"/>
                    <a:pt x="19941" y="15672"/>
                    <a:pt x="20004" y="15568"/>
                  </a:cubicBezTo>
                  <a:cubicBezTo>
                    <a:pt x="20045" y="15484"/>
                    <a:pt x="20004" y="15379"/>
                    <a:pt x="19920" y="15338"/>
                  </a:cubicBezTo>
                  <a:cubicBezTo>
                    <a:pt x="19892" y="15324"/>
                    <a:pt x="19862" y="15317"/>
                    <a:pt x="19832" y="15317"/>
                  </a:cubicBezTo>
                  <a:close/>
                  <a:moveTo>
                    <a:pt x="1889" y="16180"/>
                  </a:moveTo>
                  <a:cubicBezTo>
                    <a:pt x="1856" y="16180"/>
                    <a:pt x="1825" y="16192"/>
                    <a:pt x="1800" y="16216"/>
                  </a:cubicBezTo>
                  <a:cubicBezTo>
                    <a:pt x="1716" y="16258"/>
                    <a:pt x="1695" y="16363"/>
                    <a:pt x="1737" y="16447"/>
                  </a:cubicBezTo>
                  <a:cubicBezTo>
                    <a:pt x="1800" y="16551"/>
                    <a:pt x="1884" y="16635"/>
                    <a:pt x="1947" y="16739"/>
                  </a:cubicBezTo>
                  <a:cubicBezTo>
                    <a:pt x="1967" y="16781"/>
                    <a:pt x="2030" y="16802"/>
                    <a:pt x="2072" y="16802"/>
                  </a:cubicBezTo>
                  <a:cubicBezTo>
                    <a:pt x="2114" y="16802"/>
                    <a:pt x="2156" y="16781"/>
                    <a:pt x="2177" y="16760"/>
                  </a:cubicBezTo>
                  <a:cubicBezTo>
                    <a:pt x="2260" y="16719"/>
                    <a:pt x="2281" y="16614"/>
                    <a:pt x="2219" y="16530"/>
                  </a:cubicBezTo>
                  <a:cubicBezTo>
                    <a:pt x="2156" y="16447"/>
                    <a:pt x="2093" y="16342"/>
                    <a:pt x="2030" y="16258"/>
                  </a:cubicBezTo>
                  <a:cubicBezTo>
                    <a:pt x="1992" y="16208"/>
                    <a:pt x="1939" y="16180"/>
                    <a:pt x="1889" y="16180"/>
                  </a:cubicBezTo>
                  <a:close/>
                  <a:moveTo>
                    <a:pt x="19339" y="16195"/>
                  </a:moveTo>
                  <a:cubicBezTo>
                    <a:pt x="19286" y="16195"/>
                    <a:pt x="19228" y="16218"/>
                    <a:pt x="19188" y="16258"/>
                  </a:cubicBezTo>
                  <a:cubicBezTo>
                    <a:pt x="19125" y="16363"/>
                    <a:pt x="19062" y="16447"/>
                    <a:pt x="18999" y="16530"/>
                  </a:cubicBezTo>
                  <a:cubicBezTo>
                    <a:pt x="18936" y="16614"/>
                    <a:pt x="18957" y="16719"/>
                    <a:pt x="19041" y="16781"/>
                  </a:cubicBezTo>
                  <a:cubicBezTo>
                    <a:pt x="19062" y="16802"/>
                    <a:pt x="19104" y="16802"/>
                    <a:pt x="19146" y="16802"/>
                  </a:cubicBezTo>
                  <a:cubicBezTo>
                    <a:pt x="19188" y="16802"/>
                    <a:pt x="19250" y="16781"/>
                    <a:pt x="19271" y="16739"/>
                  </a:cubicBezTo>
                  <a:cubicBezTo>
                    <a:pt x="19334" y="16656"/>
                    <a:pt x="19397" y="16551"/>
                    <a:pt x="19460" y="16447"/>
                  </a:cubicBezTo>
                  <a:cubicBezTo>
                    <a:pt x="19522" y="16384"/>
                    <a:pt x="19501" y="16279"/>
                    <a:pt x="19418" y="16216"/>
                  </a:cubicBezTo>
                  <a:cubicBezTo>
                    <a:pt x="19396" y="16202"/>
                    <a:pt x="19368" y="16195"/>
                    <a:pt x="19339" y="16195"/>
                  </a:cubicBezTo>
                  <a:close/>
                  <a:moveTo>
                    <a:pt x="2480" y="17005"/>
                  </a:moveTo>
                  <a:cubicBezTo>
                    <a:pt x="2445" y="17005"/>
                    <a:pt x="2412" y="17015"/>
                    <a:pt x="2386" y="17032"/>
                  </a:cubicBezTo>
                  <a:cubicBezTo>
                    <a:pt x="2302" y="17095"/>
                    <a:pt x="2302" y="17200"/>
                    <a:pt x="2365" y="17283"/>
                  </a:cubicBezTo>
                  <a:cubicBezTo>
                    <a:pt x="2428" y="17367"/>
                    <a:pt x="2491" y="17451"/>
                    <a:pt x="2574" y="17535"/>
                  </a:cubicBezTo>
                  <a:cubicBezTo>
                    <a:pt x="2616" y="17576"/>
                    <a:pt x="2658" y="17597"/>
                    <a:pt x="2700" y="17597"/>
                  </a:cubicBezTo>
                  <a:cubicBezTo>
                    <a:pt x="2742" y="17597"/>
                    <a:pt x="2783" y="17576"/>
                    <a:pt x="2825" y="17555"/>
                  </a:cubicBezTo>
                  <a:cubicBezTo>
                    <a:pt x="2888" y="17493"/>
                    <a:pt x="2888" y="17388"/>
                    <a:pt x="2825" y="17325"/>
                  </a:cubicBezTo>
                  <a:cubicBezTo>
                    <a:pt x="2763" y="17242"/>
                    <a:pt x="2700" y="17158"/>
                    <a:pt x="2616" y="17074"/>
                  </a:cubicBezTo>
                  <a:cubicBezTo>
                    <a:pt x="2579" y="17025"/>
                    <a:pt x="2528" y="17005"/>
                    <a:pt x="2480" y="17005"/>
                  </a:cubicBezTo>
                  <a:close/>
                  <a:moveTo>
                    <a:pt x="18726" y="17009"/>
                  </a:moveTo>
                  <a:cubicBezTo>
                    <a:pt x="18681" y="17009"/>
                    <a:pt x="18635" y="17029"/>
                    <a:pt x="18602" y="17074"/>
                  </a:cubicBezTo>
                  <a:cubicBezTo>
                    <a:pt x="18539" y="17158"/>
                    <a:pt x="18455" y="17242"/>
                    <a:pt x="18392" y="17325"/>
                  </a:cubicBezTo>
                  <a:cubicBezTo>
                    <a:pt x="18330" y="17388"/>
                    <a:pt x="18330" y="17493"/>
                    <a:pt x="18392" y="17555"/>
                  </a:cubicBezTo>
                  <a:cubicBezTo>
                    <a:pt x="18434" y="17597"/>
                    <a:pt x="18476" y="17597"/>
                    <a:pt x="18518" y="17597"/>
                  </a:cubicBezTo>
                  <a:cubicBezTo>
                    <a:pt x="18560" y="17597"/>
                    <a:pt x="18602" y="17576"/>
                    <a:pt x="18644" y="17535"/>
                  </a:cubicBezTo>
                  <a:cubicBezTo>
                    <a:pt x="18727" y="17451"/>
                    <a:pt x="18790" y="17367"/>
                    <a:pt x="18874" y="17283"/>
                  </a:cubicBezTo>
                  <a:cubicBezTo>
                    <a:pt x="18916" y="17200"/>
                    <a:pt x="18916" y="17095"/>
                    <a:pt x="18832" y="17053"/>
                  </a:cubicBezTo>
                  <a:cubicBezTo>
                    <a:pt x="18803" y="17024"/>
                    <a:pt x="18765" y="17009"/>
                    <a:pt x="18726" y="17009"/>
                  </a:cubicBezTo>
                  <a:close/>
                  <a:moveTo>
                    <a:pt x="3160" y="17759"/>
                  </a:moveTo>
                  <a:cubicBezTo>
                    <a:pt x="3113" y="17759"/>
                    <a:pt x="3066" y="17775"/>
                    <a:pt x="3035" y="17807"/>
                  </a:cubicBezTo>
                  <a:cubicBezTo>
                    <a:pt x="2972" y="17869"/>
                    <a:pt x="2972" y="17974"/>
                    <a:pt x="3035" y="18058"/>
                  </a:cubicBezTo>
                  <a:cubicBezTo>
                    <a:pt x="3118" y="18120"/>
                    <a:pt x="3202" y="18204"/>
                    <a:pt x="3286" y="18288"/>
                  </a:cubicBezTo>
                  <a:cubicBezTo>
                    <a:pt x="3327" y="18309"/>
                    <a:pt x="3369" y="18330"/>
                    <a:pt x="3411" y="18330"/>
                  </a:cubicBezTo>
                  <a:cubicBezTo>
                    <a:pt x="3453" y="18330"/>
                    <a:pt x="3495" y="18309"/>
                    <a:pt x="3516" y="18288"/>
                  </a:cubicBezTo>
                  <a:cubicBezTo>
                    <a:pt x="3579" y="18225"/>
                    <a:pt x="3579" y="18120"/>
                    <a:pt x="3516" y="18037"/>
                  </a:cubicBezTo>
                  <a:cubicBezTo>
                    <a:pt x="3432" y="17974"/>
                    <a:pt x="3348" y="17890"/>
                    <a:pt x="3286" y="17807"/>
                  </a:cubicBezTo>
                  <a:cubicBezTo>
                    <a:pt x="3254" y="17775"/>
                    <a:pt x="3207" y="17759"/>
                    <a:pt x="3160" y="17759"/>
                  </a:cubicBezTo>
                  <a:close/>
                  <a:moveTo>
                    <a:pt x="18047" y="17759"/>
                  </a:moveTo>
                  <a:cubicBezTo>
                    <a:pt x="18005" y="17759"/>
                    <a:pt x="17964" y="17775"/>
                    <a:pt x="17932" y="17807"/>
                  </a:cubicBezTo>
                  <a:cubicBezTo>
                    <a:pt x="17848" y="17890"/>
                    <a:pt x="17765" y="17974"/>
                    <a:pt x="17702" y="18058"/>
                  </a:cubicBezTo>
                  <a:cubicBezTo>
                    <a:pt x="17618" y="18120"/>
                    <a:pt x="17618" y="18225"/>
                    <a:pt x="17681" y="18288"/>
                  </a:cubicBezTo>
                  <a:cubicBezTo>
                    <a:pt x="17723" y="18330"/>
                    <a:pt x="17765" y="18330"/>
                    <a:pt x="17807" y="18330"/>
                  </a:cubicBezTo>
                  <a:cubicBezTo>
                    <a:pt x="17848" y="18330"/>
                    <a:pt x="17890" y="18330"/>
                    <a:pt x="17932" y="18288"/>
                  </a:cubicBezTo>
                  <a:cubicBezTo>
                    <a:pt x="18016" y="18204"/>
                    <a:pt x="18100" y="18141"/>
                    <a:pt x="18162" y="18058"/>
                  </a:cubicBezTo>
                  <a:cubicBezTo>
                    <a:pt x="18246" y="17995"/>
                    <a:pt x="18246" y="17869"/>
                    <a:pt x="18162" y="17807"/>
                  </a:cubicBezTo>
                  <a:cubicBezTo>
                    <a:pt x="18131" y="17775"/>
                    <a:pt x="18089" y="17759"/>
                    <a:pt x="18047" y="17759"/>
                  </a:cubicBezTo>
                  <a:close/>
                  <a:moveTo>
                    <a:pt x="3909" y="18447"/>
                  </a:moveTo>
                  <a:cubicBezTo>
                    <a:pt x="3859" y="18447"/>
                    <a:pt x="3811" y="18462"/>
                    <a:pt x="3788" y="18497"/>
                  </a:cubicBezTo>
                  <a:cubicBezTo>
                    <a:pt x="3725" y="18581"/>
                    <a:pt x="3725" y="18685"/>
                    <a:pt x="3809" y="18748"/>
                  </a:cubicBezTo>
                  <a:cubicBezTo>
                    <a:pt x="3892" y="18811"/>
                    <a:pt x="3976" y="18895"/>
                    <a:pt x="4060" y="18957"/>
                  </a:cubicBezTo>
                  <a:cubicBezTo>
                    <a:pt x="4102" y="18978"/>
                    <a:pt x="4144" y="18999"/>
                    <a:pt x="4164" y="18999"/>
                  </a:cubicBezTo>
                  <a:cubicBezTo>
                    <a:pt x="4227" y="18999"/>
                    <a:pt x="4269" y="18978"/>
                    <a:pt x="4311" y="18936"/>
                  </a:cubicBezTo>
                  <a:cubicBezTo>
                    <a:pt x="4353" y="18853"/>
                    <a:pt x="4353" y="18748"/>
                    <a:pt x="4269" y="18685"/>
                  </a:cubicBezTo>
                  <a:cubicBezTo>
                    <a:pt x="4185" y="18623"/>
                    <a:pt x="4102" y="18560"/>
                    <a:pt x="4018" y="18476"/>
                  </a:cubicBezTo>
                  <a:cubicBezTo>
                    <a:pt x="3990" y="18457"/>
                    <a:pt x="3949" y="18447"/>
                    <a:pt x="3909" y="18447"/>
                  </a:cubicBezTo>
                  <a:close/>
                  <a:moveTo>
                    <a:pt x="17306" y="18452"/>
                  </a:moveTo>
                  <a:cubicBezTo>
                    <a:pt x="17267" y="18452"/>
                    <a:pt x="17229" y="18468"/>
                    <a:pt x="17200" y="18497"/>
                  </a:cubicBezTo>
                  <a:cubicBezTo>
                    <a:pt x="17116" y="18560"/>
                    <a:pt x="17032" y="18623"/>
                    <a:pt x="16928" y="18706"/>
                  </a:cubicBezTo>
                  <a:cubicBezTo>
                    <a:pt x="16865" y="18748"/>
                    <a:pt x="16844" y="18874"/>
                    <a:pt x="16907" y="18936"/>
                  </a:cubicBezTo>
                  <a:cubicBezTo>
                    <a:pt x="16949" y="18978"/>
                    <a:pt x="16991" y="18999"/>
                    <a:pt x="17032" y="18999"/>
                  </a:cubicBezTo>
                  <a:cubicBezTo>
                    <a:pt x="17074" y="18999"/>
                    <a:pt x="17116" y="18999"/>
                    <a:pt x="17137" y="18978"/>
                  </a:cubicBezTo>
                  <a:cubicBezTo>
                    <a:pt x="17242" y="18895"/>
                    <a:pt x="17325" y="18832"/>
                    <a:pt x="17409" y="18748"/>
                  </a:cubicBezTo>
                  <a:cubicBezTo>
                    <a:pt x="17493" y="18685"/>
                    <a:pt x="17493" y="18581"/>
                    <a:pt x="17430" y="18518"/>
                  </a:cubicBezTo>
                  <a:cubicBezTo>
                    <a:pt x="17396" y="18473"/>
                    <a:pt x="17351" y="18452"/>
                    <a:pt x="17306" y="18452"/>
                  </a:cubicBezTo>
                  <a:close/>
                  <a:moveTo>
                    <a:pt x="4720" y="19061"/>
                  </a:moveTo>
                  <a:cubicBezTo>
                    <a:pt x="4663" y="19061"/>
                    <a:pt x="4610" y="19084"/>
                    <a:pt x="4583" y="19125"/>
                  </a:cubicBezTo>
                  <a:cubicBezTo>
                    <a:pt x="4520" y="19208"/>
                    <a:pt x="4541" y="19313"/>
                    <a:pt x="4625" y="19376"/>
                  </a:cubicBezTo>
                  <a:cubicBezTo>
                    <a:pt x="4708" y="19439"/>
                    <a:pt x="4813" y="19501"/>
                    <a:pt x="4897" y="19564"/>
                  </a:cubicBezTo>
                  <a:cubicBezTo>
                    <a:pt x="4939" y="19585"/>
                    <a:pt x="4960" y="19585"/>
                    <a:pt x="5001" y="19585"/>
                  </a:cubicBezTo>
                  <a:cubicBezTo>
                    <a:pt x="5043" y="19585"/>
                    <a:pt x="5106" y="19564"/>
                    <a:pt x="5148" y="19501"/>
                  </a:cubicBezTo>
                  <a:cubicBezTo>
                    <a:pt x="5190" y="19439"/>
                    <a:pt x="5169" y="19334"/>
                    <a:pt x="5085" y="19271"/>
                  </a:cubicBezTo>
                  <a:cubicBezTo>
                    <a:pt x="5001" y="19208"/>
                    <a:pt x="4897" y="19146"/>
                    <a:pt x="4813" y="19083"/>
                  </a:cubicBezTo>
                  <a:cubicBezTo>
                    <a:pt x="4783" y="19068"/>
                    <a:pt x="4751" y="19061"/>
                    <a:pt x="4720" y="19061"/>
                  </a:cubicBezTo>
                  <a:close/>
                  <a:moveTo>
                    <a:pt x="16483" y="19062"/>
                  </a:moveTo>
                  <a:cubicBezTo>
                    <a:pt x="16454" y="19062"/>
                    <a:pt x="16426" y="19069"/>
                    <a:pt x="16405" y="19083"/>
                  </a:cubicBezTo>
                  <a:cubicBezTo>
                    <a:pt x="16321" y="19146"/>
                    <a:pt x="16216" y="19208"/>
                    <a:pt x="16133" y="19271"/>
                  </a:cubicBezTo>
                  <a:cubicBezTo>
                    <a:pt x="16049" y="19334"/>
                    <a:pt x="16028" y="19439"/>
                    <a:pt x="16070" y="19501"/>
                  </a:cubicBezTo>
                  <a:cubicBezTo>
                    <a:pt x="16112" y="19564"/>
                    <a:pt x="16154" y="19585"/>
                    <a:pt x="16216" y="19585"/>
                  </a:cubicBezTo>
                  <a:cubicBezTo>
                    <a:pt x="16237" y="19585"/>
                    <a:pt x="16279" y="19585"/>
                    <a:pt x="16300" y="19564"/>
                  </a:cubicBezTo>
                  <a:cubicBezTo>
                    <a:pt x="16405" y="19501"/>
                    <a:pt x="16509" y="19439"/>
                    <a:pt x="16593" y="19376"/>
                  </a:cubicBezTo>
                  <a:cubicBezTo>
                    <a:pt x="16677" y="19313"/>
                    <a:pt x="16698" y="19208"/>
                    <a:pt x="16635" y="19146"/>
                  </a:cubicBezTo>
                  <a:cubicBezTo>
                    <a:pt x="16607" y="19090"/>
                    <a:pt x="16542" y="19062"/>
                    <a:pt x="16483" y="19062"/>
                  </a:cubicBezTo>
                  <a:close/>
                  <a:moveTo>
                    <a:pt x="5598" y="19589"/>
                  </a:moveTo>
                  <a:cubicBezTo>
                    <a:pt x="5534" y="19589"/>
                    <a:pt x="5471" y="19624"/>
                    <a:pt x="5441" y="19669"/>
                  </a:cubicBezTo>
                  <a:cubicBezTo>
                    <a:pt x="5378" y="19752"/>
                    <a:pt x="5420" y="19857"/>
                    <a:pt x="5504" y="19899"/>
                  </a:cubicBezTo>
                  <a:cubicBezTo>
                    <a:pt x="5608" y="19962"/>
                    <a:pt x="5692" y="20024"/>
                    <a:pt x="5796" y="20066"/>
                  </a:cubicBezTo>
                  <a:cubicBezTo>
                    <a:pt x="5817" y="20087"/>
                    <a:pt x="5859" y="20087"/>
                    <a:pt x="5880" y="20087"/>
                  </a:cubicBezTo>
                  <a:cubicBezTo>
                    <a:pt x="5943" y="20087"/>
                    <a:pt x="6006" y="20045"/>
                    <a:pt x="6027" y="20004"/>
                  </a:cubicBezTo>
                  <a:cubicBezTo>
                    <a:pt x="6068" y="19920"/>
                    <a:pt x="6048" y="19815"/>
                    <a:pt x="5964" y="19773"/>
                  </a:cubicBezTo>
                  <a:cubicBezTo>
                    <a:pt x="5859" y="19711"/>
                    <a:pt x="5755" y="19669"/>
                    <a:pt x="5671" y="19606"/>
                  </a:cubicBezTo>
                  <a:cubicBezTo>
                    <a:pt x="5648" y="19594"/>
                    <a:pt x="5623" y="19589"/>
                    <a:pt x="5598" y="19589"/>
                  </a:cubicBezTo>
                  <a:close/>
                  <a:moveTo>
                    <a:pt x="15634" y="19597"/>
                  </a:moveTo>
                  <a:cubicBezTo>
                    <a:pt x="15605" y="19597"/>
                    <a:pt x="15575" y="19606"/>
                    <a:pt x="15547" y="19627"/>
                  </a:cubicBezTo>
                  <a:cubicBezTo>
                    <a:pt x="15442" y="19669"/>
                    <a:pt x="15359" y="19732"/>
                    <a:pt x="15254" y="19773"/>
                  </a:cubicBezTo>
                  <a:cubicBezTo>
                    <a:pt x="15170" y="19815"/>
                    <a:pt x="15149" y="19920"/>
                    <a:pt x="15191" y="20004"/>
                  </a:cubicBezTo>
                  <a:cubicBezTo>
                    <a:pt x="15212" y="20066"/>
                    <a:pt x="15275" y="20087"/>
                    <a:pt x="15338" y="20087"/>
                  </a:cubicBezTo>
                  <a:cubicBezTo>
                    <a:pt x="15359" y="20087"/>
                    <a:pt x="15379" y="20087"/>
                    <a:pt x="15400" y="20066"/>
                  </a:cubicBezTo>
                  <a:cubicBezTo>
                    <a:pt x="15505" y="20024"/>
                    <a:pt x="15610" y="19962"/>
                    <a:pt x="15714" y="19920"/>
                  </a:cubicBezTo>
                  <a:cubicBezTo>
                    <a:pt x="15798" y="19878"/>
                    <a:pt x="15819" y="19773"/>
                    <a:pt x="15777" y="19690"/>
                  </a:cubicBezTo>
                  <a:cubicBezTo>
                    <a:pt x="15749" y="19634"/>
                    <a:pt x="15693" y="19597"/>
                    <a:pt x="15634" y="19597"/>
                  </a:cubicBezTo>
                  <a:close/>
                  <a:moveTo>
                    <a:pt x="6494" y="20038"/>
                  </a:moveTo>
                  <a:cubicBezTo>
                    <a:pt x="6431" y="20038"/>
                    <a:pt x="6373" y="20069"/>
                    <a:pt x="6340" y="20150"/>
                  </a:cubicBezTo>
                  <a:cubicBezTo>
                    <a:pt x="6299" y="20234"/>
                    <a:pt x="6340" y="20317"/>
                    <a:pt x="6424" y="20359"/>
                  </a:cubicBezTo>
                  <a:cubicBezTo>
                    <a:pt x="6529" y="20401"/>
                    <a:pt x="6633" y="20443"/>
                    <a:pt x="6738" y="20485"/>
                  </a:cubicBezTo>
                  <a:cubicBezTo>
                    <a:pt x="6759" y="20506"/>
                    <a:pt x="6780" y="20506"/>
                    <a:pt x="6801" y="20506"/>
                  </a:cubicBezTo>
                  <a:cubicBezTo>
                    <a:pt x="6884" y="20506"/>
                    <a:pt x="6947" y="20464"/>
                    <a:pt x="6968" y="20401"/>
                  </a:cubicBezTo>
                  <a:cubicBezTo>
                    <a:pt x="6989" y="20317"/>
                    <a:pt x="6947" y="20213"/>
                    <a:pt x="6864" y="20171"/>
                  </a:cubicBezTo>
                  <a:cubicBezTo>
                    <a:pt x="6759" y="20129"/>
                    <a:pt x="6654" y="20087"/>
                    <a:pt x="6550" y="20045"/>
                  </a:cubicBezTo>
                  <a:cubicBezTo>
                    <a:pt x="6531" y="20041"/>
                    <a:pt x="6512" y="20038"/>
                    <a:pt x="6494" y="20038"/>
                  </a:cubicBezTo>
                  <a:close/>
                  <a:moveTo>
                    <a:pt x="14714" y="20038"/>
                  </a:moveTo>
                  <a:cubicBezTo>
                    <a:pt x="14693" y="20038"/>
                    <a:pt x="14671" y="20041"/>
                    <a:pt x="14647" y="20045"/>
                  </a:cubicBezTo>
                  <a:cubicBezTo>
                    <a:pt x="14563" y="20087"/>
                    <a:pt x="14459" y="20129"/>
                    <a:pt x="14354" y="20171"/>
                  </a:cubicBezTo>
                  <a:cubicBezTo>
                    <a:pt x="14271" y="20213"/>
                    <a:pt x="14229" y="20317"/>
                    <a:pt x="14250" y="20401"/>
                  </a:cubicBezTo>
                  <a:cubicBezTo>
                    <a:pt x="14271" y="20464"/>
                    <a:pt x="14333" y="20506"/>
                    <a:pt x="14417" y="20506"/>
                  </a:cubicBezTo>
                  <a:cubicBezTo>
                    <a:pt x="14438" y="20506"/>
                    <a:pt x="14459" y="20506"/>
                    <a:pt x="14480" y="20485"/>
                  </a:cubicBezTo>
                  <a:cubicBezTo>
                    <a:pt x="14584" y="20443"/>
                    <a:pt x="14689" y="20401"/>
                    <a:pt x="14794" y="20359"/>
                  </a:cubicBezTo>
                  <a:cubicBezTo>
                    <a:pt x="14877" y="20317"/>
                    <a:pt x="14919" y="20234"/>
                    <a:pt x="14877" y="20150"/>
                  </a:cubicBezTo>
                  <a:cubicBezTo>
                    <a:pt x="14845" y="20069"/>
                    <a:pt x="14787" y="20038"/>
                    <a:pt x="14714" y="20038"/>
                  </a:cubicBezTo>
                  <a:close/>
                  <a:moveTo>
                    <a:pt x="7448" y="20396"/>
                  </a:moveTo>
                  <a:cubicBezTo>
                    <a:pt x="7380" y="20396"/>
                    <a:pt x="7317" y="20436"/>
                    <a:pt x="7282" y="20506"/>
                  </a:cubicBezTo>
                  <a:cubicBezTo>
                    <a:pt x="7261" y="20610"/>
                    <a:pt x="7303" y="20694"/>
                    <a:pt x="7387" y="20715"/>
                  </a:cubicBezTo>
                  <a:cubicBezTo>
                    <a:pt x="7512" y="20757"/>
                    <a:pt x="7617" y="20799"/>
                    <a:pt x="7721" y="20820"/>
                  </a:cubicBezTo>
                  <a:lnTo>
                    <a:pt x="7763" y="20820"/>
                  </a:lnTo>
                  <a:cubicBezTo>
                    <a:pt x="7847" y="20820"/>
                    <a:pt x="7910" y="20778"/>
                    <a:pt x="7931" y="20715"/>
                  </a:cubicBezTo>
                  <a:cubicBezTo>
                    <a:pt x="7952" y="20610"/>
                    <a:pt x="7910" y="20527"/>
                    <a:pt x="7805" y="20506"/>
                  </a:cubicBezTo>
                  <a:cubicBezTo>
                    <a:pt x="7701" y="20464"/>
                    <a:pt x="7596" y="20443"/>
                    <a:pt x="7491" y="20401"/>
                  </a:cubicBezTo>
                  <a:cubicBezTo>
                    <a:pt x="7477" y="20397"/>
                    <a:pt x="7463" y="20396"/>
                    <a:pt x="7448" y="20396"/>
                  </a:cubicBezTo>
                  <a:close/>
                  <a:moveTo>
                    <a:pt x="13783" y="20388"/>
                  </a:moveTo>
                  <a:cubicBezTo>
                    <a:pt x="13764" y="20388"/>
                    <a:pt x="13745" y="20392"/>
                    <a:pt x="13727" y="20401"/>
                  </a:cubicBezTo>
                  <a:cubicBezTo>
                    <a:pt x="13622" y="20422"/>
                    <a:pt x="13517" y="20464"/>
                    <a:pt x="13413" y="20485"/>
                  </a:cubicBezTo>
                  <a:cubicBezTo>
                    <a:pt x="13308" y="20527"/>
                    <a:pt x="13266" y="20610"/>
                    <a:pt x="13287" y="20694"/>
                  </a:cubicBezTo>
                  <a:cubicBezTo>
                    <a:pt x="13308" y="20778"/>
                    <a:pt x="13371" y="20820"/>
                    <a:pt x="13455" y="20820"/>
                  </a:cubicBezTo>
                  <a:lnTo>
                    <a:pt x="13496" y="20820"/>
                  </a:lnTo>
                  <a:cubicBezTo>
                    <a:pt x="13601" y="20778"/>
                    <a:pt x="13727" y="20757"/>
                    <a:pt x="13831" y="20715"/>
                  </a:cubicBezTo>
                  <a:cubicBezTo>
                    <a:pt x="13915" y="20694"/>
                    <a:pt x="13957" y="20589"/>
                    <a:pt x="13936" y="20506"/>
                  </a:cubicBezTo>
                  <a:cubicBezTo>
                    <a:pt x="13919" y="20440"/>
                    <a:pt x="13852" y="20388"/>
                    <a:pt x="13783" y="20388"/>
                  </a:cubicBezTo>
                  <a:close/>
                  <a:moveTo>
                    <a:pt x="8421" y="20648"/>
                  </a:moveTo>
                  <a:cubicBezTo>
                    <a:pt x="8349" y="20648"/>
                    <a:pt x="8284" y="20705"/>
                    <a:pt x="8265" y="20778"/>
                  </a:cubicBezTo>
                  <a:cubicBezTo>
                    <a:pt x="8245" y="20882"/>
                    <a:pt x="8307" y="20966"/>
                    <a:pt x="8391" y="20987"/>
                  </a:cubicBezTo>
                  <a:cubicBezTo>
                    <a:pt x="8496" y="21008"/>
                    <a:pt x="8621" y="21029"/>
                    <a:pt x="8726" y="21050"/>
                  </a:cubicBezTo>
                  <a:lnTo>
                    <a:pt x="8768" y="21050"/>
                  </a:lnTo>
                  <a:cubicBezTo>
                    <a:pt x="8830" y="21050"/>
                    <a:pt x="8914" y="20987"/>
                    <a:pt x="8935" y="20903"/>
                  </a:cubicBezTo>
                  <a:cubicBezTo>
                    <a:pt x="8956" y="20820"/>
                    <a:pt x="8893" y="20736"/>
                    <a:pt x="8789" y="20715"/>
                  </a:cubicBezTo>
                  <a:cubicBezTo>
                    <a:pt x="8684" y="20694"/>
                    <a:pt x="8579" y="20673"/>
                    <a:pt x="8454" y="20652"/>
                  </a:cubicBezTo>
                  <a:cubicBezTo>
                    <a:pt x="8443" y="20649"/>
                    <a:pt x="8432" y="20648"/>
                    <a:pt x="8421" y="20648"/>
                  </a:cubicBezTo>
                  <a:close/>
                  <a:moveTo>
                    <a:pt x="12797" y="20648"/>
                  </a:moveTo>
                  <a:cubicBezTo>
                    <a:pt x="12786" y="20648"/>
                    <a:pt x="12775" y="20649"/>
                    <a:pt x="12764" y="20652"/>
                  </a:cubicBezTo>
                  <a:cubicBezTo>
                    <a:pt x="12638" y="20673"/>
                    <a:pt x="12534" y="20694"/>
                    <a:pt x="12429" y="20715"/>
                  </a:cubicBezTo>
                  <a:cubicBezTo>
                    <a:pt x="12346" y="20736"/>
                    <a:pt x="12283" y="20820"/>
                    <a:pt x="12283" y="20924"/>
                  </a:cubicBezTo>
                  <a:cubicBezTo>
                    <a:pt x="12304" y="20987"/>
                    <a:pt x="12387" y="21050"/>
                    <a:pt x="12450" y="21050"/>
                  </a:cubicBezTo>
                  <a:lnTo>
                    <a:pt x="12492" y="21050"/>
                  </a:lnTo>
                  <a:cubicBezTo>
                    <a:pt x="12597" y="21029"/>
                    <a:pt x="12722" y="21008"/>
                    <a:pt x="12827" y="20987"/>
                  </a:cubicBezTo>
                  <a:cubicBezTo>
                    <a:pt x="12910" y="20966"/>
                    <a:pt x="12973" y="20882"/>
                    <a:pt x="12952" y="20778"/>
                  </a:cubicBezTo>
                  <a:cubicBezTo>
                    <a:pt x="12934" y="20705"/>
                    <a:pt x="12869" y="20648"/>
                    <a:pt x="12797" y="20648"/>
                  </a:cubicBezTo>
                  <a:close/>
                  <a:moveTo>
                    <a:pt x="9419" y="20816"/>
                  </a:moveTo>
                  <a:cubicBezTo>
                    <a:pt x="9333" y="20816"/>
                    <a:pt x="9270" y="20875"/>
                    <a:pt x="9270" y="20966"/>
                  </a:cubicBezTo>
                  <a:cubicBezTo>
                    <a:pt x="9249" y="21050"/>
                    <a:pt x="9312" y="21133"/>
                    <a:pt x="9416" y="21154"/>
                  </a:cubicBezTo>
                  <a:cubicBezTo>
                    <a:pt x="9521" y="21154"/>
                    <a:pt x="9646" y="21175"/>
                    <a:pt x="9751" y="21175"/>
                  </a:cubicBezTo>
                  <a:lnTo>
                    <a:pt x="9772" y="21175"/>
                  </a:lnTo>
                  <a:cubicBezTo>
                    <a:pt x="9856" y="21175"/>
                    <a:pt x="9918" y="21112"/>
                    <a:pt x="9939" y="21029"/>
                  </a:cubicBezTo>
                  <a:cubicBezTo>
                    <a:pt x="9939" y="20924"/>
                    <a:pt x="9877" y="20861"/>
                    <a:pt x="9772" y="20840"/>
                  </a:cubicBezTo>
                  <a:cubicBezTo>
                    <a:pt x="9667" y="20840"/>
                    <a:pt x="9563" y="20820"/>
                    <a:pt x="9458" y="20820"/>
                  </a:cubicBezTo>
                  <a:cubicBezTo>
                    <a:pt x="9445" y="20817"/>
                    <a:pt x="9431" y="20816"/>
                    <a:pt x="9419" y="20816"/>
                  </a:cubicBezTo>
                  <a:close/>
                  <a:moveTo>
                    <a:pt x="11807" y="20816"/>
                  </a:moveTo>
                  <a:cubicBezTo>
                    <a:pt x="11798" y="20816"/>
                    <a:pt x="11789" y="20817"/>
                    <a:pt x="11781" y="20820"/>
                  </a:cubicBezTo>
                  <a:cubicBezTo>
                    <a:pt x="11655" y="20820"/>
                    <a:pt x="11550" y="20840"/>
                    <a:pt x="11446" y="20840"/>
                  </a:cubicBezTo>
                  <a:cubicBezTo>
                    <a:pt x="11341" y="20861"/>
                    <a:pt x="11278" y="20945"/>
                    <a:pt x="11278" y="21029"/>
                  </a:cubicBezTo>
                  <a:cubicBezTo>
                    <a:pt x="11299" y="21112"/>
                    <a:pt x="11362" y="21175"/>
                    <a:pt x="11446" y="21175"/>
                  </a:cubicBezTo>
                  <a:cubicBezTo>
                    <a:pt x="11467" y="21175"/>
                    <a:pt x="11467" y="21175"/>
                    <a:pt x="11467" y="21196"/>
                  </a:cubicBezTo>
                  <a:cubicBezTo>
                    <a:pt x="11592" y="21175"/>
                    <a:pt x="11697" y="21175"/>
                    <a:pt x="11822" y="21154"/>
                  </a:cubicBezTo>
                  <a:cubicBezTo>
                    <a:pt x="11906" y="21133"/>
                    <a:pt x="11969" y="21050"/>
                    <a:pt x="11969" y="20966"/>
                  </a:cubicBezTo>
                  <a:cubicBezTo>
                    <a:pt x="11950" y="20891"/>
                    <a:pt x="11881" y="20816"/>
                    <a:pt x="11807" y="20816"/>
                  </a:cubicBezTo>
                  <a:close/>
                  <a:moveTo>
                    <a:pt x="10802" y="20879"/>
                  </a:moveTo>
                  <a:cubicBezTo>
                    <a:pt x="10794" y="20879"/>
                    <a:pt x="10785" y="20880"/>
                    <a:pt x="10776" y="20882"/>
                  </a:cubicBezTo>
                  <a:lnTo>
                    <a:pt x="10442" y="20882"/>
                  </a:lnTo>
                  <a:cubicBezTo>
                    <a:pt x="10337" y="20882"/>
                    <a:pt x="10274" y="20945"/>
                    <a:pt x="10274" y="21050"/>
                  </a:cubicBezTo>
                  <a:cubicBezTo>
                    <a:pt x="10274" y="21133"/>
                    <a:pt x="10337" y="21217"/>
                    <a:pt x="10442" y="21217"/>
                  </a:cubicBezTo>
                  <a:lnTo>
                    <a:pt x="10776" y="21217"/>
                  </a:lnTo>
                  <a:cubicBezTo>
                    <a:pt x="10881" y="21217"/>
                    <a:pt x="10944" y="21133"/>
                    <a:pt x="10944" y="21050"/>
                  </a:cubicBezTo>
                  <a:cubicBezTo>
                    <a:pt x="10944" y="20956"/>
                    <a:pt x="10877" y="20879"/>
                    <a:pt x="10802" y="208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5944015" y="3149436"/>
              <a:ext cx="182025" cy="102781"/>
            </a:xfrm>
            <a:custGeom>
              <a:rect b="b" l="l" r="r" t="t"/>
              <a:pathLst>
                <a:path extrusionOk="0" h="4939" w="8747">
                  <a:moveTo>
                    <a:pt x="1089" y="0"/>
                  </a:moveTo>
                  <a:cubicBezTo>
                    <a:pt x="482" y="0"/>
                    <a:pt x="1" y="481"/>
                    <a:pt x="1" y="1088"/>
                  </a:cubicBezTo>
                  <a:lnTo>
                    <a:pt x="1" y="3850"/>
                  </a:lnTo>
                  <a:cubicBezTo>
                    <a:pt x="1" y="4436"/>
                    <a:pt x="482" y="4938"/>
                    <a:pt x="1089" y="4938"/>
                  </a:cubicBezTo>
                  <a:lnTo>
                    <a:pt x="8119" y="4938"/>
                  </a:lnTo>
                  <a:cubicBezTo>
                    <a:pt x="8538" y="4938"/>
                    <a:pt x="8747" y="4457"/>
                    <a:pt x="8496" y="4143"/>
                  </a:cubicBezTo>
                  <a:lnTo>
                    <a:pt x="7408" y="2762"/>
                  </a:lnTo>
                  <a:cubicBezTo>
                    <a:pt x="7261" y="2595"/>
                    <a:pt x="7261" y="2344"/>
                    <a:pt x="7408" y="2176"/>
                  </a:cubicBezTo>
                  <a:lnTo>
                    <a:pt x="8496" y="795"/>
                  </a:lnTo>
                  <a:cubicBezTo>
                    <a:pt x="8747" y="460"/>
                    <a:pt x="8538" y="0"/>
                    <a:pt x="8119" y="0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5944015" y="3149436"/>
              <a:ext cx="60557" cy="31361"/>
            </a:xfrm>
            <a:custGeom>
              <a:rect b="b" l="l" r="r" t="t"/>
              <a:pathLst>
                <a:path extrusionOk="0" h="1507" w="2910">
                  <a:moveTo>
                    <a:pt x="1047" y="0"/>
                  </a:moveTo>
                  <a:cubicBezTo>
                    <a:pt x="461" y="42"/>
                    <a:pt x="1" y="502"/>
                    <a:pt x="1" y="1088"/>
                  </a:cubicBezTo>
                  <a:lnTo>
                    <a:pt x="1" y="1507"/>
                  </a:lnTo>
                  <a:lnTo>
                    <a:pt x="2909" y="150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5418897" y="3149436"/>
              <a:ext cx="182025" cy="102781"/>
            </a:xfrm>
            <a:custGeom>
              <a:rect b="b" l="l" r="r" t="t"/>
              <a:pathLst>
                <a:path extrusionOk="0" h="4939" w="8747">
                  <a:moveTo>
                    <a:pt x="629" y="0"/>
                  </a:moveTo>
                  <a:cubicBezTo>
                    <a:pt x="210" y="0"/>
                    <a:pt x="1" y="460"/>
                    <a:pt x="252" y="795"/>
                  </a:cubicBezTo>
                  <a:lnTo>
                    <a:pt x="1340" y="2176"/>
                  </a:lnTo>
                  <a:cubicBezTo>
                    <a:pt x="1487" y="2344"/>
                    <a:pt x="1487" y="2595"/>
                    <a:pt x="1340" y="2762"/>
                  </a:cubicBezTo>
                  <a:lnTo>
                    <a:pt x="252" y="4143"/>
                  </a:lnTo>
                  <a:cubicBezTo>
                    <a:pt x="1" y="4457"/>
                    <a:pt x="210" y="4938"/>
                    <a:pt x="629" y="4938"/>
                  </a:cubicBezTo>
                  <a:lnTo>
                    <a:pt x="7659" y="4938"/>
                  </a:lnTo>
                  <a:cubicBezTo>
                    <a:pt x="8266" y="4938"/>
                    <a:pt x="8747" y="4436"/>
                    <a:pt x="8747" y="3850"/>
                  </a:cubicBezTo>
                  <a:lnTo>
                    <a:pt x="8747" y="1088"/>
                  </a:lnTo>
                  <a:cubicBezTo>
                    <a:pt x="8747" y="481"/>
                    <a:pt x="8266" y="0"/>
                    <a:pt x="7659" y="0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5540385" y="3149436"/>
              <a:ext cx="60536" cy="31361"/>
            </a:xfrm>
            <a:custGeom>
              <a:rect b="b" l="l" r="r" t="t"/>
              <a:pathLst>
                <a:path extrusionOk="0" h="1507" w="2909">
                  <a:moveTo>
                    <a:pt x="1863" y="0"/>
                  </a:moveTo>
                  <a:lnTo>
                    <a:pt x="1" y="1507"/>
                  </a:lnTo>
                  <a:lnTo>
                    <a:pt x="2909" y="1507"/>
                  </a:lnTo>
                  <a:lnTo>
                    <a:pt x="2909" y="1088"/>
                  </a:lnTo>
                  <a:cubicBezTo>
                    <a:pt x="2909" y="502"/>
                    <a:pt x="2449" y="42"/>
                    <a:pt x="1863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5498578" y="3179028"/>
              <a:ext cx="547782" cy="115849"/>
            </a:xfrm>
            <a:custGeom>
              <a:rect b="b" l="l" r="r" t="t"/>
              <a:pathLst>
                <a:path extrusionOk="0" h="5567" w="26323">
                  <a:moveTo>
                    <a:pt x="2763" y="1"/>
                  </a:moveTo>
                  <a:cubicBezTo>
                    <a:pt x="1235" y="1"/>
                    <a:pt x="1" y="1256"/>
                    <a:pt x="1" y="2784"/>
                  </a:cubicBezTo>
                  <a:cubicBezTo>
                    <a:pt x="1" y="4311"/>
                    <a:pt x="1235" y="5567"/>
                    <a:pt x="2763" y="5567"/>
                  </a:cubicBezTo>
                  <a:lnTo>
                    <a:pt x="23561" y="5567"/>
                  </a:lnTo>
                  <a:cubicBezTo>
                    <a:pt x="25088" y="5567"/>
                    <a:pt x="26323" y="4311"/>
                    <a:pt x="26323" y="2784"/>
                  </a:cubicBezTo>
                  <a:cubicBezTo>
                    <a:pt x="26323" y="1256"/>
                    <a:pt x="25088" y="1"/>
                    <a:pt x="23561" y="1"/>
                  </a:cubicBezTo>
                  <a:close/>
                </a:path>
              </a:pathLst>
            </a:custGeom>
            <a:solidFill>
              <a:srgbClr val="4EC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3429466" y="2406264"/>
              <a:ext cx="125422" cy="207184"/>
            </a:xfrm>
            <a:custGeom>
              <a:rect b="b" l="l" r="r" t="t"/>
              <a:pathLst>
                <a:path extrusionOk="0" h="9956" w="6027">
                  <a:moveTo>
                    <a:pt x="732" y="1"/>
                  </a:moveTo>
                  <a:cubicBezTo>
                    <a:pt x="568" y="1"/>
                    <a:pt x="413" y="127"/>
                    <a:pt x="398" y="309"/>
                  </a:cubicBezTo>
                  <a:lnTo>
                    <a:pt x="147" y="4348"/>
                  </a:lnTo>
                  <a:cubicBezTo>
                    <a:pt x="1" y="6607"/>
                    <a:pt x="1319" y="8721"/>
                    <a:pt x="3432" y="9578"/>
                  </a:cubicBezTo>
                  <a:lnTo>
                    <a:pt x="4269" y="9934"/>
                  </a:lnTo>
                  <a:cubicBezTo>
                    <a:pt x="4308" y="9949"/>
                    <a:pt x="4347" y="9955"/>
                    <a:pt x="4386" y="9955"/>
                  </a:cubicBezTo>
                  <a:cubicBezTo>
                    <a:pt x="4516" y="9955"/>
                    <a:pt x="4639" y="9880"/>
                    <a:pt x="4688" y="9767"/>
                  </a:cubicBezTo>
                  <a:lnTo>
                    <a:pt x="5064" y="8951"/>
                  </a:lnTo>
                  <a:cubicBezTo>
                    <a:pt x="6027" y="6879"/>
                    <a:pt x="5546" y="4431"/>
                    <a:pt x="3893" y="2862"/>
                  </a:cubicBezTo>
                  <a:lnTo>
                    <a:pt x="963" y="100"/>
                  </a:lnTo>
                  <a:cubicBezTo>
                    <a:pt x="895" y="31"/>
                    <a:pt x="812" y="1"/>
                    <a:pt x="732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4241533" y="2590163"/>
              <a:ext cx="124111" cy="221231"/>
            </a:xfrm>
            <a:custGeom>
              <a:rect b="b" l="l" r="r" t="t"/>
              <a:pathLst>
                <a:path extrusionOk="0" h="10631" w="5964">
                  <a:moveTo>
                    <a:pt x="2671" y="1"/>
                  </a:moveTo>
                  <a:cubicBezTo>
                    <a:pt x="2546" y="1"/>
                    <a:pt x="2420" y="74"/>
                    <a:pt x="2365" y="218"/>
                  </a:cubicBezTo>
                  <a:lnTo>
                    <a:pt x="858" y="3943"/>
                  </a:lnTo>
                  <a:cubicBezTo>
                    <a:pt x="0" y="6056"/>
                    <a:pt x="586" y="8483"/>
                    <a:pt x="2323" y="9969"/>
                  </a:cubicBezTo>
                  <a:lnTo>
                    <a:pt x="3013" y="10555"/>
                  </a:lnTo>
                  <a:cubicBezTo>
                    <a:pt x="3073" y="10605"/>
                    <a:pt x="3152" y="10631"/>
                    <a:pt x="3232" y="10631"/>
                  </a:cubicBezTo>
                  <a:cubicBezTo>
                    <a:pt x="3320" y="10631"/>
                    <a:pt x="3408" y="10599"/>
                    <a:pt x="3474" y="10534"/>
                  </a:cubicBezTo>
                  <a:lnTo>
                    <a:pt x="4081" y="9864"/>
                  </a:lnTo>
                  <a:cubicBezTo>
                    <a:pt x="5629" y="8211"/>
                    <a:pt x="5964" y="5721"/>
                    <a:pt x="4876" y="3734"/>
                  </a:cubicBezTo>
                  <a:lnTo>
                    <a:pt x="2951" y="177"/>
                  </a:lnTo>
                  <a:cubicBezTo>
                    <a:pt x="2892" y="59"/>
                    <a:pt x="2782" y="1"/>
                    <a:pt x="2671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4320923" y="3002246"/>
              <a:ext cx="95664" cy="102656"/>
            </a:xfrm>
            <a:custGeom>
              <a:rect b="b" l="l" r="r" t="t"/>
              <a:pathLst>
                <a:path extrusionOk="0" h="4933" w="4597">
                  <a:moveTo>
                    <a:pt x="4241" y="1"/>
                  </a:moveTo>
                  <a:lnTo>
                    <a:pt x="3697" y="22"/>
                  </a:lnTo>
                  <a:cubicBezTo>
                    <a:pt x="2316" y="85"/>
                    <a:pt x="1123" y="1005"/>
                    <a:pt x="726" y="2323"/>
                  </a:cubicBezTo>
                  <a:lnTo>
                    <a:pt x="35" y="4688"/>
                  </a:lnTo>
                  <a:cubicBezTo>
                    <a:pt x="0" y="4810"/>
                    <a:pt x="112" y="4933"/>
                    <a:pt x="235" y="4933"/>
                  </a:cubicBezTo>
                  <a:cubicBezTo>
                    <a:pt x="259" y="4933"/>
                    <a:pt x="283" y="4928"/>
                    <a:pt x="307" y="4918"/>
                  </a:cubicBezTo>
                  <a:lnTo>
                    <a:pt x="2546" y="3955"/>
                  </a:lnTo>
                  <a:cubicBezTo>
                    <a:pt x="3823" y="3411"/>
                    <a:pt x="4597" y="2114"/>
                    <a:pt x="4492" y="733"/>
                  </a:cubicBezTo>
                  <a:lnTo>
                    <a:pt x="4450" y="189"/>
                  </a:lnTo>
                  <a:cubicBezTo>
                    <a:pt x="4429" y="85"/>
                    <a:pt x="4346" y="1"/>
                    <a:pt x="4241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3695084" y="2479807"/>
              <a:ext cx="87111" cy="143547"/>
            </a:xfrm>
            <a:custGeom>
              <a:rect b="b" l="l" r="r" t="t"/>
              <a:pathLst>
                <a:path extrusionOk="0" h="6898" w="4186">
                  <a:moveTo>
                    <a:pt x="510" y="1"/>
                  </a:moveTo>
                  <a:cubicBezTo>
                    <a:pt x="395" y="1"/>
                    <a:pt x="286" y="80"/>
                    <a:pt x="272" y="207"/>
                  </a:cubicBezTo>
                  <a:lnTo>
                    <a:pt x="105" y="3011"/>
                  </a:lnTo>
                  <a:cubicBezTo>
                    <a:pt x="0" y="4580"/>
                    <a:pt x="921" y="6044"/>
                    <a:pt x="2386" y="6651"/>
                  </a:cubicBezTo>
                  <a:lnTo>
                    <a:pt x="2951" y="6881"/>
                  </a:lnTo>
                  <a:cubicBezTo>
                    <a:pt x="2982" y="6892"/>
                    <a:pt x="3013" y="6897"/>
                    <a:pt x="3043" y="6897"/>
                  </a:cubicBezTo>
                  <a:cubicBezTo>
                    <a:pt x="3134" y="6897"/>
                    <a:pt x="3212" y="6850"/>
                    <a:pt x="3243" y="6756"/>
                  </a:cubicBezTo>
                  <a:lnTo>
                    <a:pt x="3516" y="6191"/>
                  </a:lnTo>
                  <a:cubicBezTo>
                    <a:pt x="4185" y="4768"/>
                    <a:pt x="3850" y="3073"/>
                    <a:pt x="2699" y="1985"/>
                  </a:cubicBezTo>
                  <a:lnTo>
                    <a:pt x="670" y="60"/>
                  </a:lnTo>
                  <a:cubicBezTo>
                    <a:pt x="622" y="19"/>
                    <a:pt x="565" y="1"/>
                    <a:pt x="510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3564897" y="2630077"/>
              <a:ext cx="87090" cy="141695"/>
            </a:xfrm>
            <a:custGeom>
              <a:rect b="b" l="l" r="r" t="t"/>
              <a:pathLst>
                <a:path extrusionOk="0" h="6809" w="4185">
                  <a:moveTo>
                    <a:pt x="3127" y="0"/>
                  </a:moveTo>
                  <a:cubicBezTo>
                    <a:pt x="3097" y="0"/>
                    <a:pt x="3065" y="6"/>
                    <a:pt x="3034" y="16"/>
                  </a:cubicBezTo>
                  <a:lnTo>
                    <a:pt x="2448" y="225"/>
                  </a:lnTo>
                  <a:cubicBezTo>
                    <a:pt x="963" y="769"/>
                    <a:pt x="0" y="2192"/>
                    <a:pt x="42" y="3782"/>
                  </a:cubicBezTo>
                  <a:lnTo>
                    <a:pt x="126" y="6586"/>
                  </a:lnTo>
                  <a:cubicBezTo>
                    <a:pt x="126" y="6718"/>
                    <a:pt x="238" y="6808"/>
                    <a:pt x="356" y="6808"/>
                  </a:cubicBezTo>
                  <a:cubicBezTo>
                    <a:pt x="406" y="6808"/>
                    <a:pt x="458" y="6791"/>
                    <a:pt x="502" y="6754"/>
                  </a:cubicBezTo>
                  <a:lnTo>
                    <a:pt x="2616" y="4891"/>
                  </a:lnTo>
                  <a:cubicBezTo>
                    <a:pt x="3787" y="3845"/>
                    <a:pt x="4185" y="2171"/>
                    <a:pt x="3557" y="707"/>
                  </a:cubicBezTo>
                  <a:lnTo>
                    <a:pt x="3327" y="142"/>
                  </a:lnTo>
                  <a:cubicBezTo>
                    <a:pt x="3296" y="48"/>
                    <a:pt x="3217" y="0"/>
                    <a:pt x="3127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5583504" y="3671063"/>
              <a:ext cx="495965" cy="495528"/>
            </a:xfrm>
            <a:custGeom>
              <a:rect b="b" l="l" r="r" t="t"/>
              <a:pathLst>
                <a:path extrusionOk="0" h="23812" w="23833">
                  <a:moveTo>
                    <a:pt x="11927" y="2951"/>
                  </a:moveTo>
                  <a:cubicBezTo>
                    <a:pt x="16844" y="2951"/>
                    <a:pt x="20861" y="6968"/>
                    <a:pt x="20861" y="11906"/>
                  </a:cubicBezTo>
                  <a:cubicBezTo>
                    <a:pt x="20861" y="16844"/>
                    <a:pt x="16844" y="20840"/>
                    <a:pt x="11927" y="20840"/>
                  </a:cubicBezTo>
                  <a:cubicBezTo>
                    <a:pt x="6989" y="20840"/>
                    <a:pt x="2971" y="16844"/>
                    <a:pt x="2971" y="11906"/>
                  </a:cubicBezTo>
                  <a:cubicBezTo>
                    <a:pt x="2971" y="6968"/>
                    <a:pt x="6989" y="2951"/>
                    <a:pt x="11927" y="2951"/>
                  </a:cubicBezTo>
                  <a:close/>
                  <a:moveTo>
                    <a:pt x="11927" y="1"/>
                  </a:moveTo>
                  <a:cubicBezTo>
                    <a:pt x="5356" y="1"/>
                    <a:pt x="0" y="5336"/>
                    <a:pt x="0" y="11906"/>
                  </a:cubicBezTo>
                  <a:cubicBezTo>
                    <a:pt x="0" y="18476"/>
                    <a:pt x="5356" y="23812"/>
                    <a:pt x="11927" y="23812"/>
                  </a:cubicBezTo>
                  <a:cubicBezTo>
                    <a:pt x="18497" y="23812"/>
                    <a:pt x="23832" y="18476"/>
                    <a:pt x="23832" y="11906"/>
                  </a:cubicBezTo>
                  <a:cubicBezTo>
                    <a:pt x="23832" y="5336"/>
                    <a:pt x="18476" y="1"/>
                    <a:pt x="11927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5786401" y="3523020"/>
              <a:ext cx="90149" cy="89712"/>
            </a:xfrm>
            <a:custGeom>
              <a:rect b="b" l="l" r="r" t="t"/>
              <a:pathLst>
                <a:path extrusionOk="0" h="4311" w="4332">
                  <a:moveTo>
                    <a:pt x="2177" y="1130"/>
                  </a:moveTo>
                  <a:cubicBezTo>
                    <a:pt x="2741" y="1130"/>
                    <a:pt x="3202" y="1591"/>
                    <a:pt x="3202" y="2156"/>
                  </a:cubicBezTo>
                  <a:cubicBezTo>
                    <a:pt x="3202" y="2721"/>
                    <a:pt x="2741" y="3181"/>
                    <a:pt x="2177" y="3181"/>
                  </a:cubicBezTo>
                  <a:cubicBezTo>
                    <a:pt x="1591" y="3181"/>
                    <a:pt x="1130" y="2721"/>
                    <a:pt x="1130" y="2156"/>
                  </a:cubicBezTo>
                  <a:cubicBezTo>
                    <a:pt x="1130" y="1591"/>
                    <a:pt x="1591" y="1130"/>
                    <a:pt x="2177" y="1130"/>
                  </a:cubicBezTo>
                  <a:close/>
                  <a:moveTo>
                    <a:pt x="2177" y="1"/>
                  </a:moveTo>
                  <a:cubicBezTo>
                    <a:pt x="984" y="1"/>
                    <a:pt x="0" y="963"/>
                    <a:pt x="0" y="2156"/>
                  </a:cubicBezTo>
                  <a:cubicBezTo>
                    <a:pt x="0" y="3348"/>
                    <a:pt x="984" y="4311"/>
                    <a:pt x="2177" y="4311"/>
                  </a:cubicBezTo>
                  <a:cubicBezTo>
                    <a:pt x="3369" y="4311"/>
                    <a:pt x="4332" y="3348"/>
                    <a:pt x="4332" y="2156"/>
                  </a:cubicBezTo>
                  <a:cubicBezTo>
                    <a:pt x="4332" y="963"/>
                    <a:pt x="3369" y="1"/>
                    <a:pt x="2177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5820799" y="3603139"/>
              <a:ext cx="21351" cy="77517"/>
            </a:xfrm>
            <a:custGeom>
              <a:rect b="b" l="l" r="r" t="t"/>
              <a:pathLst>
                <a:path extrusionOk="0" h="3725" w="1026">
                  <a:moveTo>
                    <a:pt x="0" y="0"/>
                  </a:moveTo>
                  <a:lnTo>
                    <a:pt x="0" y="3725"/>
                  </a:lnTo>
                  <a:lnTo>
                    <a:pt x="1026" y="372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5610494" y="3698054"/>
              <a:ext cx="441963" cy="441547"/>
            </a:xfrm>
            <a:custGeom>
              <a:rect b="b" l="l" r="r" t="t"/>
              <a:pathLst>
                <a:path extrusionOk="0" h="21218" w="21238">
                  <a:moveTo>
                    <a:pt x="10106" y="1"/>
                  </a:moveTo>
                  <a:cubicBezTo>
                    <a:pt x="10002" y="1"/>
                    <a:pt x="9939" y="85"/>
                    <a:pt x="9939" y="168"/>
                  </a:cubicBezTo>
                  <a:cubicBezTo>
                    <a:pt x="9939" y="273"/>
                    <a:pt x="10023" y="336"/>
                    <a:pt x="10106" y="336"/>
                  </a:cubicBezTo>
                  <a:lnTo>
                    <a:pt x="10441" y="336"/>
                  </a:lnTo>
                  <a:cubicBezTo>
                    <a:pt x="10546" y="336"/>
                    <a:pt x="10630" y="252"/>
                    <a:pt x="10609" y="168"/>
                  </a:cubicBezTo>
                  <a:cubicBezTo>
                    <a:pt x="10609" y="64"/>
                    <a:pt x="10546" y="1"/>
                    <a:pt x="10441" y="1"/>
                  </a:cubicBezTo>
                  <a:close/>
                  <a:moveTo>
                    <a:pt x="11132" y="1"/>
                  </a:moveTo>
                  <a:cubicBezTo>
                    <a:pt x="11027" y="1"/>
                    <a:pt x="10964" y="64"/>
                    <a:pt x="10964" y="168"/>
                  </a:cubicBezTo>
                  <a:cubicBezTo>
                    <a:pt x="10964" y="252"/>
                    <a:pt x="11027" y="336"/>
                    <a:pt x="11132" y="336"/>
                  </a:cubicBezTo>
                  <a:cubicBezTo>
                    <a:pt x="11236" y="336"/>
                    <a:pt x="11341" y="357"/>
                    <a:pt x="11446" y="357"/>
                  </a:cubicBezTo>
                  <a:lnTo>
                    <a:pt x="11466" y="357"/>
                  </a:lnTo>
                  <a:cubicBezTo>
                    <a:pt x="11550" y="357"/>
                    <a:pt x="11634" y="294"/>
                    <a:pt x="11634" y="210"/>
                  </a:cubicBezTo>
                  <a:cubicBezTo>
                    <a:pt x="11634" y="105"/>
                    <a:pt x="11571" y="22"/>
                    <a:pt x="11487" y="22"/>
                  </a:cubicBezTo>
                  <a:cubicBezTo>
                    <a:pt x="11362" y="22"/>
                    <a:pt x="11257" y="1"/>
                    <a:pt x="11132" y="1"/>
                  </a:cubicBezTo>
                  <a:close/>
                  <a:moveTo>
                    <a:pt x="9443" y="60"/>
                  </a:moveTo>
                  <a:cubicBezTo>
                    <a:pt x="9434" y="60"/>
                    <a:pt x="9425" y="61"/>
                    <a:pt x="9416" y="64"/>
                  </a:cubicBezTo>
                  <a:cubicBezTo>
                    <a:pt x="9311" y="64"/>
                    <a:pt x="9186" y="85"/>
                    <a:pt x="9081" y="105"/>
                  </a:cubicBezTo>
                  <a:cubicBezTo>
                    <a:pt x="8977" y="126"/>
                    <a:pt x="8914" y="210"/>
                    <a:pt x="8935" y="294"/>
                  </a:cubicBezTo>
                  <a:cubicBezTo>
                    <a:pt x="8956" y="377"/>
                    <a:pt x="9018" y="440"/>
                    <a:pt x="9102" y="440"/>
                  </a:cubicBezTo>
                  <a:lnTo>
                    <a:pt x="9123" y="440"/>
                  </a:lnTo>
                  <a:cubicBezTo>
                    <a:pt x="9228" y="419"/>
                    <a:pt x="9353" y="398"/>
                    <a:pt x="9458" y="398"/>
                  </a:cubicBezTo>
                  <a:cubicBezTo>
                    <a:pt x="9541" y="377"/>
                    <a:pt x="9604" y="294"/>
                    <a:pt x="9604" y="210"/>
                  </a:cubicBezTo>
                  <a:cubicBezTo>
                    <a:pt x="9604" y="135"/>
                    <a:pt x="9521" y="60"/>
                    <a:pt x="9443" y="60"/>
                  </a:cubicBezTo>
                  <a:close/>
                  <a:moveTo>
                    <a:pt x="12125" y="101"/>
                  </a:moveTo>
                  <a:cubicBezTo>
                    <a:pt x="12053" y="101"/>
                    <a:pt x="11987" y="161"/>
                    <a:pt x="11969" y="252"/>
                  </a:cubicBezTo>
                  <a:cubicBezTo>
                    <a:pt x="11948" y="336"/>
                    <a:pt x="12010" y="419"/>
                    <a:pt x="12115" y="440"/>
                  </a:cubicBezTo>
                  <a:cubicBezTo>
                    <a:pt x="12220" y="461"/>
                    <a:pt x="12324" y="461"/>
                    <a:pt x="12450" y="482"/>
                  </a:cubicBezTo>
                  <a:lnTo>
                    <a:pt x="12471" y="482"/>
                  </a:lnTo>
                  <a:cubicBezTo>
                    <a:pt x="12554" y="482"/>
                    <a:pt x="12617" y="440"/>
                    <a:pt x="12638" y="357"/>
                  </a:cubicBezTo>
                  <a:cubicBezTo>
                    <a:pt x="12659" y="252"/>
                    <a:pt x="12596" y="168"/>
                    <a:pt x="12492" y="147"/>
                  </a:cubicBezTo>
                  <a:cubicBezTo>
                    <a:pt x="12387" y="126"/>
                    <a:pt x="12282" y="126"/>
                    <a:pt x="12157" y="105"/>
                  </a:cubicBezTo>
                  <a:cubicBezTo>
                    <a:pt x="12146" y="103"/>
                    <a:pt x="12135" y="101"/>
                    <a:pt x="12125" y="101"/>
                  </a:cubicBezTo>
                  <a:close/>
                  <a:moveTo>
                    <a:pt x="8431" y="227"/>
                  </a:moveTo>
                  <a:cubicBezTo>
                    <a:pt x="8418" y="227"/>
                    <a:pt x="8404" y="228"/>
                    <a:pt x="8391" y="231"/>
                  </a:cubicBezTo>
                  <a:cubicBezTo>
                    <a:pt x="8286" y="252"/>
                    <a:pt x="8181" y="273"/>
                    <a:pt x="8056" y="294"/>
                  </a:cubicBezTo>
                  <a:cubicBezTo>
                    <a:pt x="7972" y="315"/>
                    <a:pt x="7909" y="419"/>
                    <a:pt x="7951" y="503"/>
                  </a:cubicBezTo>
                  <a:cubicBezTo>
                    <a:pt x="7951" y="587"/>
                    <a:pt x="8035" y="629"/>
                    <a:pt x="8098" y="629"/>
                  </a:cubicBezTo>
                  <a:lnTo>
                    <a:pt x="8140" y="629"/>
                  </a:lnTo>
                  <a:cubicBezTo>
                    <a:pt x="8244" y="608"/>
                    <a:pt x="8370" y="587"/>
                    <a:pt x="8474" y="566"/>
                  </a:cubicBezTo>
                  <a:cubicBezTo>
                    <a:pt x="8558" y="545"/>
                    <a:pt x="8621" y="440"/>
                    <a:pt x="8600" y="357"/>
                  </a:cubicBezTo>
                  <a:cubicBezTo>
                    <a:pt x="8582" y="284"/>
                    <a:pt x="8516" y="227"/>
                    <a:pt x="8431" y="227"/>
                  </a:cubicBezTo>
                  <a:close/>
                  <a:moveTo>
                    <a:pt x="13128" y="290"/>
                  </a:moveTo>
                  <a:cubicBezTo>
                    <a:pt x="13057" y="290"/>
                    <a:pt x="12991" y="347"/>
                    <a:pt x="12973" y="419"/>
                  </a:cubicBezTo>
                  <a:cubicBezTo>
                    <a:pt x="12952" y="503"/>
                    <a:pt x="12994" y="608"/>
                    <a:pt x="13098" y="629"/>
                  </a:cubicBezTo>
                  <a:lnTo>
                    <a:pt x="13412" y="712"/>
                  </a:lnTo>
                  <a:lnTo>
                    <a:pt x="13454" y="712"/>
                  </a:lnTo>
                  <a:cubicBezTo>
                    <a:pt x="13538" y="712"/>
                    <a:pt x="13601" y="670"/>
                    <a:pt x="13622" y="608"/>
                  </a:cubicBezTo>
                  <a:cubicBezTo>
                    <a:pt x="13643" y="503"/>
                    <a:pt x="13601" y="419"/>
                    <a:pt x="13496" y="398"/>
                  </a:cubicBezTo>
                  <a:cubicBezTo>
                    <a:pt x="13391" y="357"/>
                    <a:pt x="13287" y="336"/>
                    <a:pt x="13161" y="294"/>
                  </a:cubicBezTo>
                  <a:cubicBezTo>
                    <a:pt x="13150" y="291"/>
                    <a:pt x="13139" y="290"/>
                    <a:pt x="13128" y="290"/>
                  </a:cubicBezTo>
                  <a:close/>
                  <a:moveTo>
                    <a:pt x="7450" y="477"/>
                  </a:moveTo>
                  <a:cubicBezTo>
                    <a:pt x="7436" y="477"/>
                    <a:pt x="7421" y="479"/>
                    <a:pt x="7407" y="482"/>
                  </a:cubicBezTo>
                  <a:cubicBezTo>
                    <a:pt x="7303" y="524"/>
                    <a:pt x="7177" y="566"/>
                    <a:pt x="7072" y="608"/>
                  </a:cubicBezTo>
                  <a:cubicBezTo>
                    <a:pt x="6989" y="629"/>
                    <a:pt x="6947" y="733"/>
                    <a:pt x="6968" y="817"/>
                  </a:cubicBezTo>
                  <a:cubicBezTo>
                    <a:pt x="7010" y="880"/>
                    <a:pt x="7072" y="921"/>
                    <a:pt x="7135" y="921"/>
                  </a:cubicBezTo>
                  <a:lnTo>
                    <a:pt x="7198" y="921"/>
                  </a:lnTo>
                  <a:cubicBezTo>
                    <a:pt x="7303" y="880"/>
                    <a:pt x="7407" y="838"/>
                    <a:pt x="7512" y="817"/>
                  </a:cubicBezTo>
                  <a:cubicBezTo>
                    <a:pt x="7596" y="775"/>
                    <a:pt x="7637" y="691"/>
                    <a:pt x="7617" y="608"/>
                  </a:cubicBezTo>
                  <a:cubicBezTo>
                    <a:pt x="7599" y="520"/>
                    <a:pt x="7524" y="477"/>
                    <a:pt x="7450" y="477"/>
                  </a:cubicBezTo>
                  <a:close/>
                  <a:moveTo>
                    <a:pt x="14121" y="581"/>
                  </a:moveTo>
                  <a:cubicBezTo>
                    <a:pt x="14048" y="581"/>
                    <a:pt x="13970" y="622"/>
                    <a:pt x="13935" y="691"/>
                  </a:cubicBezTo>
                  <a:cubicBezTo>
                    <a:pt x="13915" y="775"/>
                    <a:pt x="13956" y="880"/>
                    <a:pt x="14040" y="921"/>
                  </a:cubicBezTo>
                  <a:lnTo>
                    <a:pt x="14354" y="1026"/>
                  </a:lnTo>
                  <a:cubicBezTo>
                    <a:pt x="14375" y="1047"/>
                    <a:pt x="14396" y="1047"/>
                    <a:pt x="14417" y="1047"/>
                  </a:cubicBezTo>
                  <a:cubicBezTo>
                    <a:pt x="14479" y="1047"/>
                    <a:pt x="14563" y="1005"/>
                    <a:pt x="14584" y="942"/>
                  </a:cubicBezTo>
                  <a:cubicBezTo>
                    <a:pt x="14626" y="838"/>
                    <a:pt x="14563" y="754"/>
                    <a:pt x="14479" y="712"/>
                  </a:cubicBezTo>
                  <a:cubicBezTo>
                    <a:pt x="14375" y="670"/>
                    <a:pt x="14270" y="629"/>
                    <a:pt x="14166" y="587"/>
                  </a:cubicBezTo>
                  <a:cubicBezTo>
                    <a:pt x="14151" y="583"/>
                    <a:pt x="14136" y="581"/>
                    <a:pt x="14121" y="581"/>
                  </a:cubicBezTo>
                  <a:close/>
                  <a:moveTo>
                    <a:pt x="6501" y="830"/>
                  </a:moveTo>
                  <a:cubicBezTo>
                    <a:pt x="6482" y="830"/>
                    <a:pt x="6464" y="833"/>
                    <a:pt x="6445" y="838"/>
                  </a:cubicBezTo>
                  <a:cubicBezTo>
                    <a:pt x="6340" y="901"/>
                    <a:pt x="6236" y="942"/>
                    <a:pt x="6131" y="984"/>
                  </a:cubicBezTo>
                  <a:cubicBezTo>
                    <a:pt x="6047" y="1026"/>
                    <a:pt x="6005" y="1131"/>
                    <a:pt x="6047" y="1214"/>
                  </a:cubicBezTo>
                  <a:cubicBezTo>
                    <a:pt x="6068" y="1277"/>
                    <a:pt x="6131" y="1298"/>
                    <a:pt x="6194" y="1298"/>
                  </a:cubicBezTo>
                  <a:lnTo>
                    <a:pt x="6256" y="1298"/>
                  </a:lnTo>
                  <a:cubicBezTo>
                    <a:pt x="6361" y="1256"/>
                    <a:pt x="6466" y="1193"/>
                    <a:pt x="6570" y="1152"/>
                  </a:cubicBezTo>
                  <a:cubicBezTo>
                    <a:pt x="6654" y="1131"/>
                    <a:pt x="6696" y="1026"/>
                    <a:pt x="6654" y="942"/>
                  </a:cubicBezTo>
                  <a:cubicBezTo>
                    <a:pt x="6622" y="861"/>
                    <a:pt x="6564" y="830"/>
                    <a:pt x="6501" y="830"/>
                  </a:cubicBezTo>
                  <a:close/>
                  <a:moveTo>
                    <a:pt x="15058" y="968"/>
                  </a:moveTo>
                  <a:cubicBezTo>
                    <a:pt x="14993" y="968"/>
                    <a:pt x="14929" y="1007"/>
                    <a:pt x="14898" y="1068"/>
                  </a:cubicBezTo>
                  <a:cubicBezTo>
                    <a:pt x="14856" y="1152"/>
                    <a:pt x="14898" y="1256"/>
                    <a:pt x="14982" y="1298"/>
                  </a:cubicBezTo>
                  <a:cubicBezTo>
                    <a:pt x="15086" y="1340"/>
                    <a:pt x="15170" y="1382"/>
                    <a:pt x="15275" y="1445"/>
                  </a:cubicBezTo>
                  <a:cubicBezTo>
                    <a:pt x="15295" y="1445"/>
                    <a:pt x="15316" y="1465"/>
                    <a:pt x="15358" y="1465"/>
                  </a:cubicBezTo>
                  <a:cubicBezTo>
                    <a:pt x="15400" y="1465"/>
                    <a:pt x="15463" y="1424"/>
                    <a:pt x="15505" y="1361"/>
                  </a:cubicBezTo>
                  <a:cubicBezTo>
                    <a:pt x="15547" y="1277"/>
                    <a:pt x="15505" y="1173"/>
                    <a:pt x="15421" y="1131"/>
                  </a:cubicBezTo>
                  <a:cubicBezTo>
                    <a:pt x="15316" y="1089"/>
                    <a:pt x="15233" y="1047"/>
                    <a:pt x="15128" y="984"/>
                  </a:cubicBezTo>
                  <a:cubicBezTo>
                    <a:pt x="15106" y="973"/>
                    <a:pt x="15082" y="968"/>
                    <a:pt x="15058" y="968"/>
                  </a:cubicBezTo>
                  <a:close/>
                  <a:moveTo>
                    <a:pt x="5598" y="1277"/>
                  </a:moveTo>
                  <a:cubicBezTo>
                    <a:pt x="5571" y="1277"/>
                    <a:pt x="5545" y="1284"/>
                    <a:pt x="5524" y="1298"/>
                  </a:cubicBezTo>
                  <a:cubicBezTo>
                    <a:pt x="5420" y="1340"/>
                    <a:pt x="5315" y="1403"/>
                    <a:pt x="5210" y="1465"/>
                  </a:cubicBezTo>
                  <a:cubicBezTo>
                    <a:pt x="5127" y="1507"/>
                    <a:pt x="5106" y="1612"/>
                    <a:pt x="5148" y="1696"/>
                  </a:cubicBezTo>
                  <a:cubicBezTo>
                    <a:pt x="5189" y="1758"/>
                    <a:pt x="5252" y="1779"/>
                    <a:pt x="5294" y="1779"/>
                  </a:cubicBezTo>
                  <a:cubicBezTo>
                    <a:pt x="5336" y="1779"/>
                    <a:pt x="5357" y="1779"/>
                    <a:pt x="5399" y="1758"/>
                  </a:cubicBezTo>
                  <a:cubicBezTo>
                    <a:pt x="5482" y="1696"/>
                    <a:pt x="5587" y="1654"/>
                    <a:pt x="5671" y="1591"/>
                  </a:cubicBezTo>
                  <a:cubicBezTo>
                    <a:pt x="5754" y="1549"/>
                    <a:pt x="5796" y="1445"/>
                    <a:pt x="5754" y="1361"/>
                  </a:cubicBezTo>
                  <a:cubicBezTo>
                    <a:pt x="5712" y="1305"/>
                    <a:pt x="5652" y="1277"/>
                    <a:pt x="5598" y="1277"/>
                  </a:cubicBezTo>
                  <a:close/>
                  <a:moveTo>
                    <a:pt x="15940" y="1445"/>
                  </a:moveTo>
                  <a:cubicBezTo>
                    <a:pt x="15881" y="1445"/>
                    <a:pt x="15826" y="1472"/>
                    <a:pt x="15798" y="1528"/>
                  </a:cubicBezTo>
                  <a:cubicBezTo>
                    <a:pt x="15756" y="1612"/>
                    <a:pt x="15777" y="1717"/>
                    <a:pt x="15860" y="1758"/>
                  </a:cubicBezTo>
                  <a:cubicBezTo>
                    <a:pt x="15944" y="1821"/>
                    <a:pt x="16049" y="1884"/>
                    <a:pt x="16132" y="1926"/>
                  </a:cubicBezTo>
                  <a:cubicBezTo>
                    <a:pt x="16174" y="1947"/>
                    <a:pt x="16195" y="1968"/>
                    <a:pt x="16237" y="1968"/>
                  </a:cubicBezTo>
                  <a:cubicBezTo>
                    <a:pt x="16279" y="1968"/>
                    <a:pt x="16342" y="1926"/>
                    <a:pt x="16384" y="1884"/>
                  </a:cubicBezTo>
                  <a:cubicBezTo>
                    <a:pt x="16425" y="1800"/>
                    <a:pt x="16404" y="1696"/>
                    <a:pt x="16321" y="1654"/>
                  </a:cubicBezTo>
                  <a:cubicBezTo>
                    <a:pt x="16216" y="1591"/>
                    <a:pt x="16132" y="1528"/>
                    <a:pt x="16028" y="1465"/>
                  </a:cubicBezTo>
                  <a:cubicBezTo>
                    <a:pt x="16000" y="1452"/>
                    <a:pt x="15970" y="1445"/>
                    <a:pt x="15940" y="1445"/>
                  </a:cubicBezTo>
                  <a:close/>
                  <a:moveTo>
                    <a:pt x="4734" y="1806"/>
                  </a:moveTo>
                  <a:cubicBezTo>
                    <a:pt x="4701" y="1806"/>
                    <a:pt x="4670" y="1817"/>
                    <a:pt x="4645" y="1842"/>
                  </a:cubicBezTo>
                  <a:cubicBezTo>
                    <a:pt x="4541" y="1905"/>
                    <a:pt x="4457" y="1968"/>
                    <a:pt x="4352" y="2030"/>
                  </a:cubicBezTo>
                  <a:cubicBezTo>
                    <a:pt x="4290" y="2093"/>
                    <a:pt x="4269" y="2198"/>
                    <a:pt x="4311" y="2282"/>
                  </a:cubicBezTo>
                  <a:cubicBezTo>
                    <a:pt x="4352" y="2323"/>
                    <a:pt x="4394" y="2344"/>
                    <a:pt x="4457" y="2344"/>
                  </a:cubicBezTo>
                  <a:cubicBezTo>
                    <a:pt x="4499" y="2344"/>
                    <a:pt x="4520" y="2323"/>
                    <a:pt x="4562" y="2302"/>
                  </a:cubicBezTo>
                  <a:cubicBezTo>
                    <a:pt x="4645" y="2240"/>
                    <a:pt x="4729" y="2177"/>
                    <a:pt x="4834" y="2114"/>
                  </a:cubicBezTo>
                  <a:cubicBezTo>
                    <a:pt x="4896" y="2072"/>
                    <a:pt x="4917" y="1968"/>
                    <a:pt x="4876" y="1884"/>
                  </a:cubicBezTo>
                  <a:cubicBezTo>
                    <a:pt x="4838" y="1833"/>
                    <a:pt x="4784" y="1806"/>
                    <a:pt x="4734" y="1806"/>
                  </a:cubicBezTo>
                  <a:close/>
                  <a:moveTo>
                    <a:pt x="16807" y="2009"/>
                  </a:moveTo>
                  <a:cubicBezTo>
                    <a:pt x="16754" y="2009"/>
                    <a:pt x="16696" y="2032"/>
                    <a:pt x="16656" y="2072"/>
                  </a:cubicBezTo>
                  <a:cubicBezTo>
                    <a:pt x="16593" y="2156"/>
                    <a:pt x="16614" y="2261"/>
                    <a:pt x="16697" y="2302"/>
                  </a:cubicBezTo>
                  <a:cubicBezTo>
                    <a:pt x="16781" y="2365"/>
                    <a:pt x="16865" y="2449"/>
                    <a:pt x="16948" y="2512"/>
                  </a:cubicBezTo>
                  <a:cubicBezTo>
                    <a:pt x="16990" y="2533"/>
                    <a:pt x="17032" y="2554"/>
                    <a:pt x="17053" y="2554"/>
                  </a:cubicBezTo>
                  <a:cubicBezTo>
                    <a:pt x="17116" y="2554"/>
                    <a:pt x="17158" y="2533"/>
                    <a:pt x="17200" y="2491"/>
                  </a:cubicBezTo>
                  <a:cubicBezTo>
                    <a:pt x="17241" y="2407"/>
                    <a:pt x="17241" y="2302"/>
                    <a:pt x="17158" y="2240"/>
                  </a:cubicBezTo>
                  <a:cubicBezTo>
                    <a:pt x="17074" y="2177"/>
                    <a:pt x="16990" y="2114"/>
                    <a:pt x="16886" y="2030"/>
                  </a:cubicBezTo>
                  <a:cubicBezTo>
                    <a:pt x="16863" y="2016"/>
                    <a:pt x="16836" y="2009"/>
                    <a:pt x="16807" y="2009"/>
                  </a:cubicBezTo>
                  <a:close/>
                  <a:moveTo>
                    <a:pt x="3928" y="2420"/>
                  </a:moveTo>
                  <a:cubicBezTo>
                    <a:pt x="3888" y="2420"/>
                    <a:pt x="3846" y="2430"/>
                    <a:pt x="3808" y="2449"/>
                  </a:cubicBezTo>
                  <a:cubicBezTo>
                    <a:pt x="3725" y="2533"/>
                    <a:pt x="3641" y="2616"/>
                    <a:pt x="3557" y="2679"/>
                  </a:cubicBezTo>
                  <a:cubicBezTo>
                    <a:pt x="3495" y="2742"/>
                    <a:pt x="3474" y="2846"/>
                    <a:pt x="3536" y="2930"/>
                  </a:cubicBezTo>
                  <a:cubicBezTo>
                    <a:pt x="3578" y="2951"/>
                    <a:pt x="3620" y="2972"/>
                    <a:pt x="3662" y="2972"/>
                  </a:cubicBezTo>
                  <a:cubicBezTo>
                    <a:pt x="3704" y="2972"/>
                    <a:pt x="3746" y="2972"/>
                    <a:pt x="3787" y="2930"/>
                  </a:cubicBezTo>
                  <a:cubicBezTo>
                    <a:pt x="3871" y="2867"/>
                    <a:pt x="3955" y="2784"/>
                    <a:pt x="4039" y="2721"/>
                  </a:cubicBezTo>
                  <a:cubicBezTo>
                    <a:pt x="4101" y="2658"/>
                    <a:pt x="4122" y="2554"/>
                    <a:pt x="4059" y="2470"/>
                  </a:cubicBezTo>
                  <a:cubicBezTo>
                    <a:pt x="4025" y="2435"/>
                    <a:pt x="3978" y="2420"/>
                    <a:pt x="3928" y="2420"/>
                  </a:cubicBezTo>
                  <a:close/>
                  <a:moveTo>
                    <a:pt x="17566" y="2653"/>
                  </a:moveTo>
                  <a:cubicBezTo>
                    <a:pt x="17524" y="2653"/>
                    <a:pt x="17482" y="2669"/>
                    <a:pt x="17451" y="2700"/>
                  </a:cubicBezTo>
                  <a:cubicBezTo>
                    <a:pt x="17388" y="2763"/>
                    <a:pt x="17388" y="2888"/>
                    <a:pt x="17472" y="2951"/>
                  </a:cubicBezTo>
                  <a:cubicBezTo>
                    <a:pt x="17555" y="3014"/>
                    <a:pt x="17618" y="3098"/>
                    <a:pt x="17702" y="3160"/>
                  </a:cubicBezTo>
                  <a:cubicBezTo>
                    <a:pt x="17744" y="3202"/>
                    <a:pt x="17785" y="3223"/>
                    <a:pt x="17827" y="3223"/>
                  </a:cubicBezTo>
                  <a:cubicBezTo>
                    <a:pt x="17869" y="3223"/>
                    <a:pt x="17911" y="3202"/>
                    <a:pt x="17953" y="3160"/>
                  </a:cubicBezTo>
                  <a:cubicBezTo>
                    <a:pt x="18016" y="3098"/>
                    <a:pt x="18016" y="2993"/>
                    <a:pt x="17932" y="2930"/>
                  </a:cubicBezTo>
                  <a:cubicBezTo>
                    <a:pt x="17848" y="2846"/>
                    <a:pt x="17764" y="2763"/>
                    <a:pt x="17681" y="2700"/>
                  </a:cubicBezTo>
                  <a:cubicBezTo>
                    <a:pt x="17649" y="2669"/>
                    <a:pt x="17608" y="2653"/>
                    <a:pt x="17566" y="2653"/>
                  </a:cubicBezTo>
                  <a:close/>
                  <a:moveTo>
                    <a:pt x="3170" y="3113"/>
                  </a:moveTo>
                  <a:cubicBezTo>
                    <a:pt x="3128" y="3113"/>
                    <a:pt x="3087" y="3129"/>
                    <a:pt x="3055" y="3160"/>
                  </a:cubicBezTo>
                  <a:cubicBezTo>
                    <a:pt x="2971" y="3244"/>
                    <a:pt x="2888" y="3328"/>
                    <a:pt x="2825" y="3411"/>
                  </a:cubicBezTo>
                  <a:cubicBezTo>
                    <a:pt x="2762" y="3474"/>
                    <a:pt x="2762" y="3579"/>
                    <a:pt x="2825" y="3642"/>
                  </a:cubicBezTo>
                  <a:cubicBezTo>
                    <a:pt x="2867" y="3683"/>
                    <a:pt x="2909" y="3683"/>
                    <a:pt x="2951" y="3683"/>
                  </a:cubicBezTo>
                  <a:cubicBezTo>
                    <a:pt x="2992" y="3683"/>
                    <a:pt x="3034" y="3683"/>
                    <a:pt x="3076" y="3642"/>
                  </a:cubicBezTo>
                  <a:cubicBezTo>
                    <a:pt x="3139" y="3558"/>
                    <a:pt x="3223" y="3474"/>
                    <a:pt x="3306" y="3390"/>
                  </a:cubicBezTo>
                  <a:cubicBezTo>
                    <a:pt x="3369" y="3328"/>
                    <a:pt x="3369" y="3223"/>
                    <a:pt x="3285" y="3160"/>
                  </a:cubicBezTo>
                  <a:cubicBezTo>
                    <a:pt x="3254" y="3129"/>
                    <a:pt x="3212" y="3113"/>
                    <a:pt x="3170" y="3113"/>
                  </a:cubicBezTo>
                  <a:close/>
                  <a:moveTo>
                    <a:pt x="18308" y="3364"/>
                  </a:moveTo>
                  <a:cubicBezTo>
                    <a:pt x="18261" y="3364"/>
                    <a:pt x="18214" y="3380"/>
                    <a:pt x="18183" y="3411"/>
                  </a:cubicBezTo>
                  <a:cubicBezTo>
                    <a:pt x="18120" y="3474"/>
                    <a:pt x="18120" y="3579"/>
                    <a:pt x="18183" y="3642"/>
                  </a:cubicBezTo>
                  <a:cubicBezTo>
                    <a:pt x="18246" y="3725"/>
                    <a:pt x="18329" y="3809"/>
                    <a:pt x="18392" y="3893"/>
                  </a:cubicBezTo>
                  <a:cubicBezTo>
                    <a:pt x="18434" y="3934"/>
                    <a:pt x="18476" y="3955"/>
                    <a:pt x="18518" y="3955"/>
                  </a:cubicBezTo>
                  <a:cubicBezTo>
                    <a:pt x="18560" y="3955"/>
                    <a:pt x="18601" y="3934"/>
                    <a:pt x="18643" y="3914"/>
                  </a:cubicBezTo>
                  <a:cubicBezTo>
                    <a:pt x="18706" y="3851"/>
                    <a:pt x="18706" y="3746"/>
                    <a:pt x="18664" y="3662"/>
                  </a:cubicBezTo>
                  <a:cubicBezTo>
                    <a:pt x="18580" y="3579"/>
                    <a:pt x="18497" y="3495"/>
                    <a:pt x="18434" y="3411"/>
                  </a:cubicBezTo>
                  <a:cubicBezTo>
                    <a:pt x="18403" y="3380"/>
                    <a:pt x="18356" y="3364"/>
                    <a:pt x="18308" y="3364"/>
                  </a:cubicBezTo>
                  <a:close/>
                  <a:moveTo>
                    <a:pt x="2511" y="3856"/>
                  </a:moveTo>
                  <a:cubicBezTo>
                    <a:pt x="2456" y="3856"/>
                    <a:pt x="2403" y="3884"/>
                    <a:pt x="2365" y="3934"/>
                  </a:cubicBezTo>
                  <a:cubicBezTo>
                    <a:pt x="2302" y="4018"/>
                    <a:pt x="2218" y="4102"/>
                    <a:pt x="2155" y="4206"/>
                  </a:cubicBezTo>
                  <a:cubicBezTo>
                    <a:pt x="2093" y="4269"/>
                    <a:pt x="2114" y="4374"/>
                    <a:pt x="2197" y="4437"/>
                  </a:cubicBezTo>
                  <a:cubicBezTo>
                    <a:pt x="2218" y="4458"/>
                    <a:pt x="2260" y="4458"/>
                    <a:pt x="2302" y="4458"/>
                  </a:cubicBezTo>
                  <a:cubicBezTo>
                    <a:pt x="2344" y="4458"/>
                    <a:pt x="2386" y="4437"/>
                    <a:pt x="2427" y="4395"/>
                  </a:cubicBezTo>
                  <a:cubicBezTo>
                    <a:pt x="2490" y="4311"/>
                    <a:pt x="2553" y="4227"/>
                    <a:pt x="2637" y="4144"/>
                  </a:cubicBezTo>
                  <a:cubicBezTo>
                    <a:pt x="2699" y="4060"/>
                    <a:pt x="2679" y="3955"/>
                    <a:pt x="2616" y="3893"/>
                  </a:cubicBezTo>
                  <a:cubicBezTo>
                    <a:pt x="2583" y="3868"/>
                    <a:pt x="2546" y="3856"/>
                    <a:pt x="2511" y="3856"/>
                  </a:cubicBezTo>
                  <a:close/>
                  <a:moveTo>
                    <a:pt x="18947" y="4128"/>
                  </a:moveTo>
                  <a:cubicBezTo>
                    <a:pt x="18912" y="4128"/>
                    <a:pt x="18877" y="4140"/>
                    <a:pt x="18852" y="4165"/>
                  </a:cubicBezTo>
                  <a:cubicBezTo>
                    <a:pt x="18769" y="4227"/>
                    <a:pt x="18769" y="4332"/>
                    <a:pt x="18811" y="4395"/>
                  </a:cubicBezTo>
                  <a:cubicBezTo>
                    <a:pt x="18894" y="4499"/>
                    <a:pt x="18957" y="4583"/>
                    <a:pt x="19020" y="4667"/>
                  </a:cubicBezTo>
                  <a:cubicBezTo>
                    <a:pt x="19041" y="4709"/>
                    <a:pt x="19104" y="4750"/>
                    <a:pt x="19145" y="4750"/>
                  </a:cubicBezTo>
                  <a:cubicBezTo>
                    <a:pt x="19187" y="4750"/>
                    <a:pt x="19229" y="4730"/>
                    <a:pt x="19250" y="4709"/>
                  </a:cubicBezTo>
                  <a:cubicBezTo>
                    <a:pt x="19334" y="4667"/>
                    <a:pt x="19355" y="4541"/>
                    <a:pt x="19292" y="4478"/>
                  </a:cubicBezTo>
                  <a:cubicBezTo>
                    <a:pt x="19229" y="4374"/>
                    <a:pt x="19166" y="4290"/>
                    <a:pt x="19083" y="4206"/>
                  </a:cubicBezTo>
                  <a:cubicBezTo>
                    <a:pt x="19057" y="4156"/>
                    <a:pt x="19001" y="4128"/>
                    <a:pt x="18947" y="4128"/>
                  </a:cubicBezTo>
                  <a:close/>
                  <a:moveTo>
                    <a:pt x="1909" y="4687"/>
                  </a:moveTo>
                  <a:cubicBezTo>
                    <a:pt x="1856" y="4687"/>
                    <a:pt x="1798" y="4710"/>
                    <a:pt x="1758" y="4750"/>
                  </a:cubicBezTo>
                  <a:cubicBezTo>
                    <a:pt x="1695" y="4855"/>
                    <a:pt x="1632" y="4960"/>
                    <a:pt x="1570" y="5043"/>
                  </a:cubicBezTo>
                  <a:cubicBezTo>
                    <a:pt x="1528" y="5127"/>
                    <a:pt x="1549" y="5232"/>
                    <a:pt x="1632" y="5274"/>
                  </a:cubicBezTo>
                  <a:cubicBezTo>
                    <a:pt x="1653" y="5295"/>
                    <a:pt x="1695" y="5315"/>
                    <a:pt x="1716" y="5315"/>
                  </a:cubicBezTo>
                  <a:cubicBezTo>
                    <a:pt x="1779" y="5315"/>
                    <a:pt x="1842" y="5274"/>
                    <a:pt x="1863" y="5232"/>
                  </a:cubicBezTo>
                  <a:cubicBezTo>
                    <a:pt x="1925" y="5127"/>
                    <a:pt x="1988" y="5043"/>
                    <a:pt x="2051" y="4939"/>
                  </a:cubicBezTo>
                  <a:cubicBezTo>
                    <a:pt x="2093" y="4876"/>
                    <a:pt x="2072" y="4771"/>
                    <a:pt x="1988" y="4709"/>
                  </a:cubicBezTo>
                  <a:cubicBezTo>
                    <a:pt x="1966" y="4694"/>
                    <a:pt x="1938" y="4687"/>
                    <a:pt x="1909" y="4687"/>
                  </a:cubicBezTo>
                  <a:close/>
                  <a:moveTo>
                    <a:pt x="19531" y="4980"/>
                  </a:moveTo>
                  <a:cubicBezTo>
                    <a:pt x="19500" y="4980"/>
                    <a:pt x="19468" y="4987"/>
                    <a:pt x="19438" y="5002"/>
                  </a:cubicBezTo>
                  <a:cubicBezTo>
                    <a:pt x="19355" y="5043"/>
                    <a:pt x="19334" y="5148"/>
                    <a:pt x="19376" y="5232"/>
                  </a:cubicBezTo>
                  <a:cubicBezTo>
                    <a:pt x="19438" y="5315"/>
                    <a:pt x="19501" y="5420"/>
                    <a:pt x="19543" y="5504"/>
                  </a:cubicBezTo>
                  <a:cubicBezTo>
                    <a:pt x="19585" y="5567"/>
                    <a:pt x="19648" y="5608"/>
                    <a:pt x="19689" y="5608"/>
                  </a:cubicBezTo>
                  <a:cubicBezTo>
                    <a:pt x="19731" y="5608"/>
                    <a:pt x="19752" y="5587"/>
                    <a:pt x="19773" y="5567"/>
                  </a:cubicBezTo>
                  <a:cubicBezTo>
                    <a:pt x="19857" y="5525"/>
                    <a:pt x="19899" y="5420"/>
                    <a:pt x="19836" y="5336"/>
                  </a:cubicBezTo>
                  <a:cubicBezTo>
                    <a:pt x="19794" y="5253"/>
                    <a:pt x="19731" y="5148"/>
                    <a:pt x="19669" y="5043"/>
                  </a:cubicBezTo>
                  <a:cubicBezTo>
                    <a:pt x="19641" y="5003"/>
                    <a:pt x="19588" y="4980"/>
                    <a:pt x="19531" y="4980"/>
                  </a:cubicBezTo>
                  <a:close/>
                  <a:moveTo>
                    <a:pt x="1395" y="5550"/>
                  </a:moveTo>
                  <a:cubicBezTo>
                    <a:pt x="1330" y="5550"/>
                    <a:pt x="1265" y="5589"/>
                    <a:pt x="1235" y="5650"/>
                  </a:cubicBezTo>
                  <a:cubicBezTo>
                    <a:pt x="1193" y="5755"/>
                    <a:pt x="1130" y="5839"/>
                    <a:pt x="1088" y="5943"/>
                  </a:cubicBezTo>
                  <a:cubicBezTo>
                    <a:pt x="1046" y="6027"/>
                    <a:pt x="1067" y="6131"/>
                    <a:pt x="1151" y="6173"/>
                  </a:cubicBezTo>
                  <a:cubicBezTo>
                    <a:pt x="1172" y="6194"/>
                    <a:pt x="1214" y="6194"/>
                    <a:pt x="1235" y="6194"/>
                  </a:cubicBezTo>
                  <a:cubicBezTo>
                    <a:pt x="1298" y="6194"/>
                    <a:pt x="1360" y="6152"/>
                    <a:pt x="1381" y="6090"/>
                  </a:cubicBezTo>
                  <a:cubicBezTo>
                    <a:pt x="1444" y="6006"/>
                    <a:pt x="1486" y="5901"/>
                    <a:pt x="1549" y="5797"/>
                  </a:cubicBezTo>
                  <a:cubicBezTo>
                    <a:pt x="1591" y="5713"/>
                    <a:pt x="1549" y="5608"/>
                    <a:pt x="1465" y="5567"/>
                  </a:cubicBezTo>
                  <a:cubicBezTo>
                    <a:pt x="1443" y="5555"/>
                    <a:pt x="1419" y="5550"/>
                    <a:pt x="1395" y="5550"/>
                  </a:cubicBezTo>
                  <a:close/>
                  <a:moveTo>
                    <a:pt x="20011" y="5864"/>
                  </a:moveTo>
                  <a:cubicBezTo>
                    <a:pt x="19987" y="5864"/>
                    <a:pt x="19963" y="5869"/>
                    <a:pt x="19941" y="5880"/>
                  </a:cubicBezTo>
                  <a:cubicBezTo>
                    <a:pt x="19857" y="5922"/>
                    <a:pt x="19815" y="6027"/>
                    <a:pt x="19857" y="6111"/>
                  </a:cubicBezTo>
                  <a:cubicBezTo>
                    <a:pt x="19920" y="6194"/>
                    <a:pt x="19961" y="6299"/>
                    <a:pt x="20003" y="6403"/>
                  </a:cubicBezTo>
                  <a:cubicBezTo>
                    <a:pt x="20024" y="6466"/>
                    <a:pt x="20087" y="6508"/>
                    <a:pt x="20150" y="6508"/>
                  </a:cubicBezTo>
                  <a:cubicBezTo>
                    <a:pt x="20171" y="6508"/>
                    <a:pt x="20192" y="6487"/>
                    <a:pt x="20233" y="6487"/>
                  </a:cubicBezTo>
                  <a:cubicBezTo>
                    <a:pt x="20317" y="6445"/>
                    <a:pt x="20359" y="6362"/>
                    <a:pt x="20317" y="6257"/>
                  </a:cubicBezTo>
                  <a:cubicBezTo>
                    <a:pt x="20254" y="6152"/>
                    <a:pt x="20213" y="6048"/>
                    <a:pt x="20171" y="5964"/>
                  </a:cubicBezTo>
                  <a:cubicBezTo>
                    <a:pt x="20140" y="5903"/>
                    <a:pt x="20076" y="5864"/>
                    <a:pt x="20011" y="5864"/>
                  </a:cubicBezTo>
                  <a:close/>
                  <a:moveTo>
                    <a:pt x="949" y="6471"/>
                  </a:moveTo>
                  <a:cubicBezTo>
                    <a:pt x="881" y="6471"/>
                    <a:pt x="826" y="6514"/>
                    <a:pt x="795" y="6592"/>
                  </a:cubicBezTo>
                  <a:cubicBezTo>
                    <a:pt x="754" y="6696"/>
                    <a:pt x="712" y="6801"/>
                    <a:pt x="670" y="6906"/>
                  </a:cubicBezTo>
                  <a:cubicBezTo>
                    <a:pt x="628" y="6989"/>
                    <a:pt x="691" y="7094"/>
                    <a:pt x="774" y="7115"/>
                  </a:cubicBezTo>
                  <a:cubicBezTo>
                    <a:pt x="795" y="7136"/>
                    <a:pt x="816" y="7136"/>
                    <a:pt x="837" y="7136"/>
                  </a:cubicBezTo>
                  <a:cubicBezTo>
                    <a:pt x="900" y="7136"/>
                    <a:pt x="963" y="7094"/>
                    <a:pt x="984" y="7031"/>
                  </a:cubicBezTo>
                  <a:cubicBezTo>
                    <a:pt x="1026" y="6927"/>
                    <a:pt x="1067" y="6822"/>
                    <a:pt x="1109" y="6717"/>
                  </a:cubicBezTo>
                  <a:cubicBezTo>
                    <a:pt x="1151" y="6634"/>
                    <a:pt x="1109" y="6529"/>
                    <a:pt x="1026" y="6487"/>
                  </a:cubicBezTo>
                  <a:cubicBezTo>
                    <a:pt x="999" y="6476"/>
                    <a:pt x="973" y="6471"/>
                    <a:pt x="949" y="6471"/>
                  </a:cubicBezTo>
                  <a:close/>
                  <a:moveTo>
                    <a:pt x="20416" y="6788"/>
                  </a:moveTo>
                  <a:cubicBezTo>
                    <a:pt x="20397" y="6788"/>
                    <a:pt x="20377" y="6792"/>
                    <a:pt x="20359" y="6801"/>
                  </a:cubicBezTo>
                  <a:cubicBezTo>
                    <a:pt x="20275" y="6822"/>
                    <a:pt x="20213" y="6927"/>
                    <a:pt x="20254" y="7010"/>
                  </a:cubicBezTo>
                  <a:cubicBezTo>
                    <a:pt x="20296" y="7115"/>
                    <a:pt x="20338" y="7219"/>
                    <a:pt x="20359" y="7324"/>
                  </a:cubicBezTo>
                  <a:cubicBezTo>
                    <a:pt x="20380" y="7408"/>
                    <a:pt x="20464" y="7450"/>
                    <a:pt x="20526" y="7450"/>
                  </a:cubicBezTo>
                  <a:cubicBezTo>
                    <a:pt x="20547" y="7450"/>
                    <a:pt x="20568" y="7450"/>
                    <a:pt x="20589" y="7429"/>
                  </a:cubicBezTo>
                  <a:cubicBezTo>
                    <a:pt x="20673" y="7408"/>
                    <a:pt x="20715" y="7303"/>
                    <a:pt x="20694" y="7219"/>
                  </a:cubicBezTo>
                  <a:cubicBezTo>
                    <a:pt x="20652" y="7115"/>
                    <a:pt x="20610" y="7010"/>
                    <a:pt x="20568" y="6906"/>
                  </a:cubicBezTo>
                  <a:cubicBezTo>
                    <a:pt x="20552" y="6840"/>
                    <a:pt x="20485" y="6788"/>
                    <a:pt x="20416" y="6788"/>
                  </a:cubicBezTo>
                  <a:close/>
                  <a:moveTo>
                    <a:pt x="605" y="7436"/>
                  </a:moveTo>
                  <a:cubicBezTo>
                    <a:pt x="532" y="7436"/>
                    <a:pt x="477" y="7489"/>
                    <a:pt x="461" y="7554"/>
                  </a:cubicBezTo>
                  <a:cubicBezTo>
                    <a:pt x="419" y="7659"/>
                    <a:pt x="398" y="7784"/>
                    <a:pt x="356" y="7889"/>
                  </a:cubicBezTo>
                  <a:cubicBezTo>
                    <a:pt x="335" y="7973"/>
                    <a:pt x="398" y="8077"/>
                    <a:pt x="482" y="8098"/>
                  </a:cubicBezTo>
                  <a:lnTo>
                    <a:pt x="523" y="8098"/>
                  </a:lnTo>
                  <a:cubicBezTo>
                    <a:pt x="607" y="8098"/>
                    <a:pt x="670" y="8056"/>
                    <a:pt x="691" y="7973"/>
                  </a:cubicBezTo>
                  <a:cubicBezTo>
                    <a:pt x="712" y="7868"/>
                    <a:pt x="754" y="7763"/>
                    <a:pt x="774" y="7659"/>
                  </a:cubicBezTo>
                  <a:cubicBezTo>
                    <a:pt x="795" y="7554"/>
                    <a:pt x="754" y="7471"/>
                    <a:pt x="670" y="7450"/>
                  </a:cubicBezTo>
                  <a:cubicBezTo>
                    <a:pt x="647" y="7440"/>
                    <a:pt x="625" y="7436"/>
                    <a:pt x="605" y="7436"/>
                  </a:cubicBezTo>
                  <a:close/>
                  <a:moveTo>
                    <a:pt x="20723" y="7758"/>
                  </a:moveTo>
                  <a:cubicBezTo>
                    <a:pt x="20707" y="7758"/>
                    <a:pt x="20690" y="7760"/>
                    <a:pt x="20673" y="7763"/>
                  </a:cubicBezTo>
                  <a:cubicBezTo>
                    <a:pt x="20589" y="7784"/>
                    <a:pt x="20526" y="7868"/>
                    <a:pt x="20547" y="7973"/>
                  </a:cubicBezTo>
                  <a:cubicBezTo>
                    <a:pt x="20589" y="8077"/>
                    <a:pt x="20610" y="8182"/>
                    <a:pt x="20631" y="8287"/>
                  </a:cubicBezTo>
                  <a:cubicBezTo>
                    <a:pt x="20652" y="8370"/>
                    <a:pt x="20715" y="8412"/>
                    <a:pt x="20798" y="8412"/>
                  </a:cubicBezTo>
                  <a:lnTo>
                    <a:pt x="20840" y="8412"/>
                  </a:lnTo>
                  <a:cubicBezTo>
                    <a:pt x="20924" y="8412"/>
                    <a:pt x="20987" y="8308"/>
                    <a:pt x="20966" y="8224"/>
                  </a:cubicBezTo>
                  <a:cubicBezTo>
                    <a:pt x="20945" y="8098"/>
                    <a:pt x="20903" y="7994"/>
                    <a:pt x="20882" y="7889"/>
                  </a:cubicBezTo>
                  <a:cubicBezTo>
                    <a:pt x="20865" y="7802"/>
                    <a:pt x="20804" y="7758"/>
                    <a:pt x="20723" y="7758"/>
                  </a:cubicBezTo>
                  <a:close/>
                  <a:moveTo>
                    <a:pt x="398" y="8412"/>
                  </a:moveTo>
                  <a:cubicBezTo>
                    <a:pt x="314" y="8412"/>
                    <a:pt x="230" y="8454"/>
                    <a:pt x="210" y="8559"/>
                  </a:cubicBezTo>
                  <a:cubicBezTo>
                    <a:pt x="189" y="8663"/>
                    <a:pt x="168" y="8789"/>
                    <a:pt x="147" y="8893"/>
                  </a:cubicBezTo>
                  <a:cubicBezTo>
                    <a:pt x="126" y="8977"/>
                    <a:pt x="189" y="9061"/>
                    <a:pt x="293" y="9082"/>
                  </a:cubicBezTo>
                  <a:lnTo>
                    <a:pt x="314" y="9082"/>
                  </a:lnTo>
                  <a:cubicBezTo>
                    <a:pt x="398" y="9082"/>
                    <a:pt x="461" y="9040"/>
                    <a:pt x="482" y="8956"/>
                  </a:cubicBezTo>
                  <a:cubicBezTo>
                    <a:pt x="502" y="8831"/>
                    <a:pt x="523" y="8726"/>
                    <a:pt x="544" y="8621"/>
                  </a:cubicBezTo>
                  <a:cubicBezTo>
                    <a:pt x="565" y="8538"/>
                    <a:pt x="502" y="8433"/>
                    <a:pt x="398" y="8412"/>
                  </a:cubicBezTo>
                  <a:close/>
                  <a:moveTo>
                    <a:pt x="20903" y="8747"/>
                  </a:moveTo>
                  <a:cubicBezTo>
                    <a:pt x="20819" y="8768"/>
                    <a:pt x="20757" y="8852"/>
                    <a:pt x="20757" y="8935"/>
                  </a:cubicBezTo>
                  <a:cubicBezTo>
                    <a:pt x="20777" y="9061"/>
                    <a:pt x="20798" y="9165"/>
                    <a:pt x="20819" y="9270"/>
                  </a:cubicBezTo>
                  <a:cubicBezTo>
                    <a:pt x="20819" y="9354"/>
                    <a:pt x="20903" y="9416"/>
                    <a:pt x="20987" y="9416"/>
                  </a:cubicBezTo>
                  <a:lnTo>
                    <a:pt x="21008" y="9416"/>
                  </a:lnTo>
                  <a:cubicBezTo>
                    <a:pt x="21091" y="9416"/>
                    <a:pt x="21154" y="9312"/>
                    <a:pt x="21154" y="9228"/>
                  </a:cubicBezTo>
                  <a:cubicBezTo>
                    <a:pt x="21133" y="9124"/>
                    <a:pt x="21112" y="8998"/>
                    <a:pt x="21091" y="8893"/>
                  </a:cubicBezTo>
                  <a:cubicBezTo>
                    <a:pt x="21070" y="8789"/>
                    <a:pt x="20987" y="8747"/>
                    <a:pt x="20903" y="8747"/>
                  </a:cubicBezTo>
                  <a:close/>
                  <a:moveTo>
                    <a:pt x="230" y="9416"/>
                  </a:moveTo>
                  <a:cubicBezTo>
                    <a:pt x="147" y="9416"/>
                    <a:pt x="63" y="9479"/>
                    <a:pt x="63" y="9584"/>
                  </a:cubicBezTo>
                  <a:cubicBezTo>
                    <a:pt x="42" y="9688"/>
                    <a:pt x="42" y="9793"/>
                    <a:pt x="21" y="9919"/>
                  </a:cubicBezTo>
                  <a:cubicBezTo>
                    <a:pt x="21" y="10002"/>
                    <a:pt x="84" y="10086"/>
                    <a:pt x="189" y="10107"/>
                  </a:cubicBezTo>
                  <a:cubicBezTo>
                    <a:pt x="293" y="10107"/>
                    <a:pt x="356" y="10023"/>
                    <a:pt x="377" y="9940"/>
                  </a:cubicBezTo>
                  <a:cubicBezTo>
                    <a:pt x="377" y="9835"/>
                    <a:pt x="377" y="9709"/>
                    <a:pt x="398" y="9605"/>
                  </a:cubicBezTo>
                  <a:cubicBezTo>
                    <a:pt x="398" y="9521"/>
                    <a:pt x="335" y="9437"/>
                    <a:pt x="230" y="9416"/>
                  </a:cubicBezTo>
                  <a:close/>
                  <a:moveTo>
                    <a:pt x="21029" y="9751"/>
                  </a:moveTo>
                  <a:cubicBezTo>
                    <a:pt x="20945" y="9751"/>
                    <a:pt x="20861" y="9835"/>
                    <a:pt x="20882" y="9940"/>
                  </a:cubicBezTo>
                  <a:cubicBezTo>
                    <a:pt x="20882" y="10044"/>
                    <a:pt x="20882" y="10149"/>
                    <a:pt x="20882" y="10274"/>
                  </a:cubicBezTo>
                  <a:cubicBezTo>
                    <a:pt x="20903" y="10358"/>
                    <a:pt x="20966" y="10421"/>
                    <a:pt x="21070" y="10421"/>
                  </a:cubicBezTo>
                  <a:cubicBezTo>
                    <a:pt x="21154" y="10421"/>
                    <a:pt x="21238" y="10337"/>
                    <a:pt x="21238" y="10253"/>
                  </a:cubicBezTo>
                  <a:cubicBezTo>
                    <a:pt x="21238" y="10128"/>
                    <a:pt x="21217" y="10023"/>
                    <a:pt x="21217" y="9919"/>
                  </a:cubicBezTo>
                  <a:cubicBezTo>
                    <a:pt x="21196" y="9814"/>
                    <a:pt x="21112" y="9751"/>
                    <a:pt x="21029" y="9751"/>
                  </a:cubicBezTo>
                  <a:close/>
                  <a:moveTo>
                    <a:pt x="168" y="10442"/>
                  </a:moveTo>
                  <a:cubicBezTo>
                    <a:pt x="84" y="10442"/>
                    <a:pt x="0" y="10504"/>
                    <a:pt x="0" y="10609"/>
                  </a:cubicBezTo>
                  <a:cubicBezTo>
                    <a:pt x="0" y="10714"/>
                    <a:pt x="21" y="10839"/>
                    <a:pt x="21" y="10944"/>
                  </a:cubicBezTo>
                  <a:cubicBezTo>
                    <a:pt x="21" y="11028"/>
                    <a:pt x="84" y="11111"/>
                    <a:pt x="189" y="11111"/>
                  </a:cubicBezTo>
                  <a:cubicBezTo>
                    <a:pt x="272" y="11111"/>
                    <a:pt x="356" y="11028"/>
                    <a:pt x="356" y="10923"/>
                  </a:cubicBezTo>
                  <a:cubicBezTo>
                    <a:pt x="356" y="10818"/>
                    <a:pt x="356" y="10714"/>
                    <a:pt x="356" y="10609"/>
                  </a:cubicBezTo>
                  <a:cubicBezTo>
                    <a:pt x="356" y="10504"/>
                    <a:pt x="272" y="10442"/>
                    <a:pt x="168" y="10442"/>
                  </a:cubicBezTo>
                  <a:close/>
                  <a:moveTo>
                    <a:pt x="21070" y="10442"/>
                  </a:moveTo>
                  <a:cubicBezTo>
                    <a:pt x="20966" y="10442"/>
                    <a:pt x="20903" y="10504"/>
                    <a:pt x="20903" y="10609"/>
                  </a:cubicBezTo>
                  <a:cubicBezTo>
                    <a:pt x="20903" y="10714"/>
                    <a:pt x="20903" y="10818"/>
                    <a:pt x="20882" y="10944"/>
                  </a:cubicBezTo>
                  <a:cubicBezTo>
                    <a:pt x="20882" y="11028"/>
                    <a:pt x="20966" y="11111"/>
                    <a:pt x="21049" y="11111"/>
                  </a:cubicBezTo>
                  <a:lnTo>
                    <a:pt x="21070" y="11111"/>
                  </a:lnTo>
                  <a:cubicBezTo>
                    <a:pt x="21154" y="11111"/>
                    <a:pt x="21217" y="11028"/>
                    <a:pt x="21238" y="10944"/>
                  </a:cubicBezTo>
                  <a:cubicBezTo>
                    <a:pt x="21238" y="10839"/>
                    <a:pt x="21238" y="10714"/>
                    <a:pt x="21238" y="10609"/>
                  </a:cubicBezTo>
                  <a:cubicBezTo>
                    <a:pt x="21238" y="10504"/>
                    <a:pt x="21154" y="10442"/>
                    <a:pt x="21070" y="10442"/>
                  </a:cubicBezTo>
                  <a:close/>
                  <a:moveTo>
                    <a:pt x="210" y="11446"/>
                  </a:moveTo>
                  <a:cubicBezTo>
                    <a:pt x="126" y="11467"/>
                    <a:pt x="42" y="11551"/>
                    <a:pt x="63" y="11634"/>
                  </a:cubicBezTo>
                  <a:cubicBezTo>
                    <a:pt x="63" y="11760"/>
                    <a:pt x="84" y="11865"/>
                    <a:pt x="105" y="11969"/>
                  </a:cubicBezTo>
                  <a:cubicBezTo>
                    <a:pt x="105" y="12053"/>
                    <a:pt x="189" y="12116"/>
                    <a:pt x="272" y="12116"/>
                  </a:cubicBezTo>
                  <a:lnTo>
                    <a:pt x="293" y="12116"/>
                  </a:lnTo>
                  <a:cubicBezTo>
                    <a:pt x="377" y="12116"/>
                    <a:pt x="440" y="12032"/>
                    <a:pt x="440" y="11927"/>
                  </a:cubicBezTo>
                  <a:cubicBezTo>
                    <a:pt x="419" y="11823"/>
                    <a:pt x="398" y="11718"/>
                    <a:pt x="398" y="11593"/>
                  </a:cubicBezTo>
                  <a:cubicBezTo>
                    <a:pt x="377" y="11509"/>
                    <a:pt x="293" y="11446"/>
                    <a:pt x="210" y="11446"/>
                  </a:cubicBezTo>
                  <a:close/>
                  <a:moveTo>
                    <a:pt x="21029" y="11446"/>
                  </a:moveTo>
                  <a:cubicBezTo>
                    <a:pt x="20945" y="11446"/>
                    <a:pt x="20861" y="11509"/>
                    <a:pt x="20840" y="11593"/>
                  </a:cubicBezTo>
                  <a:cubicBezTo>
                    <a:pt x="20840" y="11718"/>
                    <a:pt x="20819" y="11823"/>
                    <a:pt x="20819" y="11927"/>
                  </a:cubicBezTo>
                  <a:cubicBezTo>
                    <a:pt x="20798" y="12032"/>
                    <a:pt x="20861" y="12116"/>
                    <a:pt x="20966" y="12116"/>
                  </a:cubicBezTo>
                  <a:lnTo>
                    <a:pt x="20987" y="12116"/>
                  </a:lnTo>
                  <a:cubicBezTo>
                    <a:pt x="21070" y="12116"/>
                    <a:pt x="21133" y="12053"/>
                    <a:pt x="21154" y="11969"/>
                  </a:cubicBezTo>
                  <a:cubicBezTo>
                    <a:pt x="21154" y="11865"/>
                    <a:pt x="21175" y="11760"/>
                    <a:pt x="21196" y="11634"/>
                  </a:cubicBezTo>
                  <a:cubicBezTo>
                    <a:pt x="21196" y="11530"/>
                    <a:pt x="21133" y="11446"/>
                    <a:pt x="21029" y="11446"/>
                  </a:cubicBezTo>
                  <a:close/>
                  <a:moveTo>
                    <a:pt x="374" y="12446"/>
                  </a:moveTo>
                  <a:cubicBezTo>
                    <a:pt x="362" y="12446"/>
                    <a:pt x="349" y="12448"/>
                    <a:pt x="335" y="12450"/>
                  </a:cubicBezTo>
                  <a:cubicBezTo>
                    <a:pt x="251" y="12471"/>
                    <a:pt x="189" y="12576"/>
                    <a:pt x="210" y="12660"/>
                  </a:cubicBezTo>
                  <a:cubicBezTo>
                    <a:pt x="230" y="12764"/>
                    <a:pt x="251" y="12890"/>
                    <a:pt x="272" y="12994"/>
                  </a:cubicBezTo>
                  <a:cubicBezTo>
                    <a:pt x="293" y="13078"/>
                    <a:pt x="377" y="13120"/>
                    <a:pt x="440" y="13120"/>
                  </a:cubicBezTo>
                  <a:lnTo>
                    <a:pt x="482" y="13120"/>
                  </a:lnTo>
                  <a:cubicBezTo>
                    <a:pt x="565" y="13099"/>
                    <a:pt x="628" y="13015"/>
                    <a:pt x="607" y="12911"/>
                  </a:cubicBezTo>
                  <a:cubicBezTo>
                    <a:pt x="586" y="12806"/>
                    <a:pt x="565" y="12701"/>
                    <a:pt x="544" y="12597"/>
                  </a:cubicBezTo>
                  <a:cubicBezTo>
                    <a:pt x="526" y="12506"/>
                    <a:pt x="460" y="12446"/>
                    <a:pt x="374" y="12446"/>
                  </a:cubicBezTo>
                  <a:close/>
                  <a:moveTo>
                    <a:pt x="20870" y="12446"/>
                  </a:moveTo>
                  <a:cubicBezTo>
                    <a:pt x="20794" y="12446"/>
                    <a:pt x="20715" y="12506"/>
                    <a:pt x="20715" y="12597"/>
                  </a:cubicBezTo>
                  <a:cubicBezTo>
                    <a:pt x="20673" y="12701"/>
                    <a:pt x="20652" y="12806"/>
                    <a:pt x="20631" y="12911"/>
                  </a:cubicBezTo>
                  <a:cubicBezTo>
                    <a:pt x="20610" y="12994"/>
                    <a:pt x="20673" y="13099"/>
                    <a:pt x="20757" y="13120"/>
                  </a:cubicBezTo>
                  <a:lnTo>
                    <a:pt x="20798" y="13120"/>
                  </a:lnTo>
                  <a:cubicBezTo>
                    <a:pt x="20882" y="13120"/>
                    <a:pt x="20945" y="13057"/>
                    <a:pt x="20966" y="12994"/>
                  </a:cubicBezTo>
                  <a:cubicBezTo>
                    <a:pt x="20987" y="12869"/>
                    <a:pt x="21008" y="12764"/>
                    <a:pt x="21029" y="12660"/>
                  </a:cubicBezTo>
                  <a:cubicBezTo>
                    <a:pt x="21049" y="12555"/>
                    <a:pt x="20987" y="12471"/>
                    <a:pt x="20903" y="12450"/>
                  </a:cubicBezTo>
                  <a:cubicBezTo>
                    <a:pt x="20892" y="12448"/>
                    <a:pt x="20881" y="12446"/>
                    <a:pt x="20870" y="12446"/>
                  </a:cubicBezTo>
                  <a:close/>
                  <a:moveTo>
                    <a:pt x="599" y="13430"/>
                  </a:moveTo>
                  <a:cubicBezTo>
                    <a:pt x="588" y="13430"/>
                    <a:pt x="576" y="13431"/>
                    <a:pt x="565" y="13434"/>
                  </a:cubicBezTo>
                  <a:cubicBezTo>
                    <a:pt x="482" y="13476"/>
                    <a:pt x="419" y="13559"/>
                    <a:pt x="461" y="13664"/>
                  </a:cubicBezTo>
                  <a:cubicBezTo>
                    <a:pt x="482" y="13769"/>
                    <a:pt x="523" y="13873"/>
                    <a:pt x="565" y="13978"/>
                  </a:cubicBezTo>
                  <a:cubicBezTo>
                    <a:pt x="586" y="14062"/>
                    <a:pt x="649" y="14103"/>
                    <a:pt x="712" y="14103"/>
                  </a:cubicBezTo>
                  <a:cubicBezTo>
                    <a:pt x="733" y="14103"/>
                    <a:pt x="754" y="14103"/>
                    <a:pt x="774" y="14082"/>
                  </a:cubicBezTo>
                  <a:cubicBezTo>
                    <a:pt x="858" y="14062"/>
                    <a:pt x="900" y="13957"/>
                    <a:pt x="879" y="13873"/>
                  </a:cubicBezTo>
                  <a:cubicBezTo>
                    <a:pt x="837" y="13769"/>
                    <a:pt x="816" y="13664"/>
                    <a:pt x="774" y="13559"/>
                  </a:cubicBezTo>
                  <a:cubicBezTo>
                    <a:pt x="756" y="13487"/>
                    <a:pt x="675" y="13430"/>
                    <a:pt x="599" y="13430"/>
                  </a:cubicBezTo>
                  <a:close/>
                  <a:moveTo>
                    <a:pt x="20616" y="13441"/>
                  </a:moveTo>
                  <a:cubicBezTo>
                    <a:pt x="20547" y="13441"/>
                    <a:pt x="20480" y="13494"/>
                    <a:pt x="20464" y="13559"/>
                  </a:cubicBezTo>
                  <a:cubicBezTo>
                    <a:pt x="20422" y="13664"/>
                    <a:pt x="20401" y="13769"/>
                    <a:pt x="20359" y="13873"/>
                  </a:cubicBezTo>
                  <a:cubicBezTo>
                    <a:pt x="20338" y="13957"/>
                    <a:pt x="20380" y="14062"/>
                    <a:pt x="20464" y="14082"/>
                  </a:cubicBezTo>
                  <a:cubicBezTo>
                    <a:pt x="20485" y="14103"/>
                    <a:pt x="20505" y="14103"/>
                    <a:pt x="20526" y="14103"/>
                  </a:cubicBezTo>
                  <a:cubicBezTo>
                    <a:pt x="20589" y="14103"/>
                    <a:pt x="20652" y="14062"/>
                    <a:pt x="20673" y="13978"/>
                  </a:cubicBezTo>
                  <a:cubicBezTo>
                    <a:pt x="20715" y="13873"/>
                    <a:pt x="20757" y="13769"/>
                    <a:pt x="20777" y="13664"/>
                  </a:cubicBezTo>
                  <a:cubicBezTo>
                    <a:pt x="20819" y="13559"/>
                    <a:pt x="20757" y="13476"/>
                    <a:pt x="20673" y="13455"/>
                  </a:cubicBezTo>
                  <a:cubicBezTo>
                    <a:pt x="20654" y="13446"/>
                    <a:pt x="20635" y="13441"/>
                    <a:pt x="20616" y="13441"/>
                  </a:cubicBezTo>
                  <a:close/>
                  <a:moveTo>
                    <a:pt x="958" y="14401"/>
                  </a:moveTo>
                  <a:cubicBezTo>
                    <a:pt x="934" y="14401"/>
                    <a:pt x="907" y="14406"/>
                    <a:pt x="879" y="14417"/>
                  </a:cubicBezTo>
                  <a:cubicBezTo>
                    <a:pt x="795" y="14438"/>
                    <a:pt x="754" y="14543"/>
                    <a:pt x="795" y="14626"/>
                  </a:cubicBezTo>
                  <a:cubicBezTo>
                    <a:pt x="837" y="14731"/>
                    <a:pt x="879" y="14836"/>
                    <a:pt x="942" y="14940"/>
                  </a:cubicBezTo>
                  <a:cubicBezTo>
                    <a:pt x="963" y="15003"/>
                    <a:pt x="1026" y="15045"/>
                    <a:pt x="1088" y="15045"/>
                  </a:cubicBezTo>
                  <a:cubicBezTo>
                    <a:pt x="1109" y="15045"/>
                    <a:pt x="1130" y="15045"/>
                    <a:pt x="1151" y="15024"/>
                  </a:cubicBezTo>
                  <a:cubicBezTo>
                    <a:pt x="1235" y="14982"/>
                    <a:pt x="1277" y="14898"/>
                    <a:pt x="1235" y="14815"/>
                  </a:cubicBezTo>
                  <a:cubicBezTo>
                    <a:pt x="1193" y="14710"/>
                    <a:pt x="1151" y="14606"/>
                    <a:pt x="1109" y="14501"/>
                  </a:cubicBezTo>
                  <a:cubicBezTo>
                    <a:pt x="1079" y="14440"/>
                    <a:pt x="1026" y="14401"/>
                    <a:pt x="958" y="14401"/>
                  </a:cubicBezTo>
                  <a:close/>
                  <a:moveTo>
                    <a:pt x="20289" y="14401"/>
                  </a:moveTo>
                  <a:cubicBezTo>
                    <a:pt x="20224" y="14401"/>
                    <a:pt x="20159" y="14440"/>
                    <a:pt x="20129" y="14501"/>
                  </a:cubicBezTo>
                  <a:cubicBezTo>
                    <a:pt x="20087" y="14606"/>
                    <a:pt x="20045" y="14710"/>
                    <a:pt x="20003" y="14815"/>
                  </a:cubicBezTo>
                  <a:cubicBezTo>
                    <a:pt x="19961" y="14898"/>
                    <a:pt x="20003" y="14982"/>
                    <a:pt x="20087" y="15024"/>
                  </a:cubicBezTo>
                  <a:cubicBezTo>
                    <a:pt x="20108" y="15045"/>
                    <a:pt x="20129" y="15045"/>
                    <a:pt x="20150" y="15045"/>
                  </a:cubicBezTo>
                  <a:cubicBezTo>
                    <a:pt x="20213" y="15045"/>
                    <a:pt x="20275" y="15003"/>
                    <a:pt x="20317" y="14940"/>
                  </a:cubicBezTo>
                  <a:cubicBezTo>
                    <a:pt x="20359" y="14836"/>
                    <a:pt x="20401" y="14731"/>
                    <a:pt x="20443" y="14626"/>
                  </a:cubicBezTo>
                  <a:cubicBezTo>
                    <a:pt x="20485" y="14543"/>
                    <a:pt x="20443" y="14438"/>
                    <a:pt x="20359" y="14417"/>
                  </a:cubicBezTo>
                  <a:cubicBezTo>
                    <a:pt x="20337" y="14406"/>
                    <a:pt x="20313" y="14401"/>
                    <a:pt x="20289" y="14401"/>
                  </a:cubicBezTo>
                  <a:close/>
                  <a:moveTo>
                    <a:pt x="1385" y="15308"/>
                  </a:moveTo>
                  <a:cubicBezTo>
                    <a:pt x="1356" y="15308"/>
                    <a:pt x="1325" y="15317"/>
                    <a:pt x="1298" y="15338"/>
                  </a:cubicBezTo>
                  <a:cubicBezTo>
                    <a:pt x="1214" y="15380"/>
                    <a:pt x="1193" y="15463"/>
                    <a:pt x="1235" y="15547"/>
                  </a:cubicBezTo>
                  <a:cubicBezTo>
                    <a:pt x="1277" y="15652"/>
                    <a:pt x="1339" y="15756"/>
                    <a:pt x="1402" y="15861"/>
                  </a:cubicBezTo>
                  <a:cubicBezTo>
                    <a:pt x="1423" y="15903"/>
                    <a:pt x="1486" y="15945"/>
                    <a:pt x="1549" y="15945"/>
                  </a:cubicBezTo>
                  <a:cubicBezTo>
                    <a:pt x="1570" y="15945"/>
                    <a:pt x="1611" y="15945"/>
                    <a:pt x="1632" y="15924"/>
                  </a:cubicBezTo>
                  <a:cubicBezTo>
                    <a:pt x="1716" y="15882"/>
                    <a:pt x="1737" y="15777"/>
                    <a:pt x="1695" y="15694"/>
                  </a:cubicBezTo>
                  <a:cubicBezTo>
                    <a:pt x="1632" y="15589"/>
                    <a:pt x="1591" y="15505"/>
                    <a:pt x="1528" y="15401"/>
                  </a:cubicBezTo>
                  <a:cubicBezTo>
                    <a:pt x="1500" y="15345"/>
                    <a:pt x="1444" y="15308"/>
                    <a:pt x="1385" y="15308"/>
                  </a:cubicBezTo>
                  <a:close/>
                  <a:moveTo>
                    <a:pt x="19853" y="15317"/>
                  </a:moveTo>
                  <a:cubicBezTo>
                    <a:pt x="19794" y="15317"/>
                    <a:pt x="19738" y="15345"/>
                    <a:pt x="19710" y="15401"/>
                  </a:cubicBezTo>
                  <a:cubicBezTo>
                    <a:pt x="19669" y="15505"/>
                    <a:pt x="19606" y="15610"/>
                    <a:pt x="19543" y="15694"/>
                  </a:cubicBezTo>
                  <a:cubicBezTo>
                    <a:pt x="19501" y="15777"/>
                    <a:pt x="19522" y="15882"/>
                    <a:pt x="19606" y="15924"/>
                  </a:cubicBezTo>
                  <a:cubicBezTo>
                    <a:pt x="19648" y="15945"/>
                    <a:pt x="19669" y="15945"/>
                    <a:pt x="19689" y="15945"/>
                  </a:cubicBezTo>
                  <a:cubicBezTo>
                    <a:pt x="19752" y="15945"/>
                    <a:pt x="19815" y="15924"/>
                    <a:pt x="19836" y="15861"/>
                  </a:cubicBezTo>
                  <a:cubicBezTo>
                    <a:pt x="19899" y="15756"/>
                    <a:pt x="19961" y="15673"/>
                    <a:pt x="20003" y="15568"/>
                  </a:cubicBezTo>
                  <a:cubicBezTo>
                    <a:pt x="20045" y="15484"/>
                    <a:pt x="20024" y="15380"/>
                    <a:pt x="19941" y="15338"/>
                  </a:cubicBezTo>
                  <a:cubicBezTo>
                    <a:pt x="19913" y="15324"/>
                    <a:pt x="19882" y="15317"/>
                    <a:pt x="19853" y="15317"/>
                  </a:cubicBezTo>
                  <a:close/>
                  <a:moveTo>
                    <a:pt x="1905" y="16180"/>
                  </a:moveTo>
                  <a:cubicBezTo>
                    <a:pt x="1869" y="16180"/>
                    <a:pt x="1833" y="16192"/>
                    <a:pt x="1800" y="16217"/>
                  </a:cubicBezTo>
                  <a:cubicBezTo>
                    <a:pt x="1737" y="16258"/>
                    <a:pt x="1716" y="16363"/>
                    <a:pt x="1758" y="16447"/>
                  </a:cubicBezTo>
                  <a:cubicBezTo>
                    <a:pt x="1821" y="16530"/>
                    <a:pt x="1883" y="16635"/>
                    <a:pt x="1946" y="16719"/>
                  </a:cubicBezTo>
                  <a:cubicBezTo>
                    <a:pt x="1988" y="16782"/>
                    <a:pt x="2030" y="16802"/>
                    <a:pt x="2093" y="16802"/>
                  </a:cubicBezTo>
                  <a:cubicBezTo>
                    <a:pt x="2135" y="16802"/>
                    <a:pt x="2155" y="16782"/>
                    <a:pt x="2197" y="16761"/>
                  </a:cubicBezTo>
                  <a:cubicBezTo>
                    <a:pt x="2260" y="16719"/>
                    <a:pt x="2281" y="16614"/>
                    <a:pt x="2239" y="16530"/>
                  </a:cubicBezTo>
                  <a:cubicBezTo>
                    <a:pt x="2155" y="16447"/>
                    <a:pt x="2093" y="16342"/>
                    <a:pt x="2051" y="16258"/>
                  </a:cubicBezTo>
                  <a:cubicBezTo>
                    <a:pt x="2013" y="16208"/>
                    <a:pt x="1959" y="16180"/>
                    <a:pt x="1905" y="16180"/>
                  </a:cubicBezTo>
                  <a:close/>
                  <a:moveTo>
                    <a:pt x="19347" y="16186"/>
                  </a:moveTo>
                  <a:cubicBezTo>
                    <a:pt x="19289" y="16186"/>
                    <a:pt x="19235" y="16218"/>
                    <a:pt x="19208" y="16258"/>
                  </a:cubicBezTo>
                  <a:cubicBezTo>
                    <a:pt x="19145" y="16363"/>
                    <a:pt x="19083" y="16447"/>
                    <a:pt x="19020" y="16530"/>
                  </a:cubicBezTo>
                  <a:cubicBezTo>
                    <a:pt x="18957" y="16614"/>
                    <a:pt x="18978" y="16719"/>
                    <a:pt x="19062" y="16782"/>
                  </a:cubicBezTo>
                  <a:cubicBezTo>
                    <a:pt x="19083" y="16802"/>
                    <a:pt x="19124" y="16802"/>
                    <a:pt x="19145" y="16802"/>
                  </a:cubicBezTo>
                  <a:cubicBezTo>
                    <a:pt x="19208" y="16802"/>
                    <a:pt x="19250" y="16782"/>
                    <a:pt x="19292" y="16740"/>
                  </a:cubicBezTo>
                  <a:cubicBezTo>
                    <a:pt x="19355" y="16635"/>
                    <a:pt x="19417" y="16551"/>
                    <a:pt x="19480" y="16447"/>
                  </a:cubicBezTo>
                  <a:cubicBezTo>
                    <a:pt x="19543" y="16384"/>
                    <a:pt x="19522" y="16279"/>
                    <a:pt x="19438" y="16217"/>
                  </a:cubicBezTo>
                  <a:cubicBezTo>
                    <a:pt x="19409" y="16195"/>
                    <a:pt x="19377" y="16186"/>
                    <a:pt x="19347" y="16186"/>
                  </a:cubicBezTo>
                  <a:close/>
                  <a:moveTo>
                    <a:pt x="2496" y="17005"/>
                  </a:moveTo>
                  <a:cubicBezTo>
                    <a:pt x="2459" y="17005"/>
                    <a:pt x="2420" y="17015"/>
                    <a:pt x="2386" y="17033"/>
                  </a:cubicBezTo>
                  <a:cubicBezTo>
                    <a:pt x="2323" y="17095"/>
                    <a:pt x="2302" y="17200"/>
                    <a:pt x="2365" y="17284"/>
                  </a:cubicBezTo>
                  <a:cubicBezTo>
                    <a:pt x="2448" y="17367"/>
                    <a:pt x="2511" y="17451"/>
                    <a:pt x="2595" y="17535"/>
                  </a:cubicBezTo>
                  <a:cubicBezTo>
                    <a:pt x="2616" y="17577"/>
                    <a:pt x="2679" y="17598"/>
                    <a:pt x="2720" y="17598"/>
                  </a:cubicBezTo>
                  <a:cubicBezTo>
                    <a:pt x="2762" y="17598"/>
                    <a:pt x="2804" y="17577"/>
                    <a:pt x="2825" y="17556"/>
                  </a:cubicBezTo>
                  <a:cubicBezTo>
                    <a:pt x="2909" y="17493"/>
                    <a:pt x="2909" y="17388"/>
                    <a:pt x="2846" y="17326"/>
                  </a:cubicBezTo>
                  <a:cubicBezTo>
                    <a:pt x="2783" y="17242"/>
                    <a:pt x="2699" y="17158"/>
                    <a:pt x="2637" y="17075"/>
                  </a:cubicBezTo>
                  <a:cubicBezTo>
                    <a:pt x="2600" y="17025"/>
                    <a:pt x="2549" y="17005"/>
                    <a:pt x="2496" y="17005"/>
                  </a:cubicBezTo>
                  <a:close/>
                  <a:moveTo>
                    <a:pt x="18731" y="17009"/>
                  </a:moveTo>
                  <a:cubicBezTo>
                    <a:pt x="18685" y="17009"/>
                    <a:pt x="18645" y="17030"/>
                    <a:pt x="18622" y="17075"/>
                  </a:cubicBezTo>
                  <a:cubicBezTo>
                    <a:pt x="18539" y="17158"/>
                    <a:pt x="18476" y="17242"/>
                    <a:pt x="18392" y="17326"/>
                  </a:cubicBezTo>
                  <a:cubicBezTo>
                    <a:pt x="18329" y="17388"/>
                    <a:pt x="18350" y="17514"/>
                    <a:pt x="18413" y="17556"/>
                  </a:cubicBezTo>
                  <a:cubicBezTo>
                    <a:pt x="18455" y="17598"/>
                    <a:pt x="18476" y="17598"/>
                    <a:pt x="18518" y="17598"/>
                  </a:cubicBezTo>
                  <a:cubicBezTo>
                    <a:pt x="18560" y="17598"/>
                    <a:pt x="18622" y="17577"/>
                    <a:pt x="18664" y="17535"/>
                  </a:cubicBezTo>
                  <a:cubicBezTo>
                    <a:pt x="18727" y="17451"/>
                    <a:pt x="18811" y="17367"/>
                    <a:pt x="18873" y="17284"/>
                  </a:cubicBezTo>
                  <a:cubicBezTo>
                    <a:pt x="18936" y="17200"/>
                    <a:pt x="18915" y="17095"/>
                    <a:pt x="18852" y="17054"/>
                  </a:cubicBezTo>
                  <a:cubicBezTo>
                    <a:pt x="18814" y="17024"/>
                    <a:pt x="18770" y="17009"/>
                    <a:pt x="18731" y="17009"/>
                  </a:cubicBezTo>
                  <a:close/>
                  <a:moveTo>
                    <a:pt x="3170" y="17760"/>
                  </a:moveTo>
                  <a:cubicBezTo>
                    <a:pt x="3128" y="17760"/>
                    <a:pt x="3087" y="17775"/>
                    <a:pt x="3055" y="17807"/>
                  </a:cubicBezTo>
                  <a:cubicBezTo>
                    <a:pt x="2992" y="17870"/>
                    <a:pt x="2992" y="17974"/>
                    <a:pt x="3055" y="18037"/>
                  </a:cubicBezTo>
                  <a:cubicBezTo>
                    <a:pt x="3139" y="18121"/>
                    <a:pt x="3223" y="18204"/>
                    <a:pt x="3306" y="18288"/>
                  </a:cubicBezTo>
                  <a:cubicBezTo>
                    <a:pt x="3327" y="18309"/>
                    <a:pt x="3369" y="18330"/>
                    <a:pt x="3411" y="18330"/>
                  </a:cubicBezTo>
                  <a:cubicBezTo>
                    <a:pt x="3453" y="18330"/>
                    <a:pt x="3495" y="18309"/>
                    <a:pt x="3536" y="18288"/>
                  </a:cubicBezTo>
                  <a:cubicBezTo>
                    <a:pt x="3599" y="18225"/>
                    <a:pt x="3599" y="18100"/>
                    <a:pt x="3536" y="18037"/>
                  </a:cubicBezTo>
                  <a:cubicBezTo>
                    <a:pt x="3453" y="17974"/>
                    <a:pt x="3369" y="17891"/>
                    <a:pt x="3285" y="17807"/>
                  </a:cubicBezTo>
                  <a:cubicBezTo>
                    <a:pt x="3254" y="17775"/>
                    <a:pt x="3212" y="17760"/>
                    <a:pt x="3170" y="17760"/>
                  </a:cubicBezTo>
                  <a:close/>
                  <a:moveTo>
                    <a:pt x="18068" y="17760"/>
                  </a:moveTo>
                  <a:cubicBezTo>
                    <a:pt x="18026" y="17760"/>
                    <a:pt x="17984" y="17775"/>
                    <a:pt x="17953" y="17807"/>
                  </a:cubicBezTo>
                  <a:cubicBezTo>
                    <a:pt x="17869" y="17891"/>
                    <a:pt x="17785" y="17974"/>
                    <a:pt x="17702" y="18037"/>
                  </a:cubicBezTo>
                  <a:cubicBezTo>
                    <a:pt x="17639" y="18100"/>
                    <a:pt x="17639" y="18225"/>
                    <a:pt x="17702" y="18288"/>
                  </a:cubicBezTo>
                  <a:cubicBezTo>
                    <a:pt x="17744" y="18309"/>
                    <a:pt x="17785" y="18330"/>
                    <a:pt x="17827" y="18330"/>
                  </a:cubicBezTo>
                  <a:cubicBezTo>
                    <a:pt x="17869" y="18330"/>
                    <a:pt x="17911" y="18330"/>
                    <a:pt x="17932" y="18288"/>
                  </a:cubicBezTo>
                  <a:cubicBezTo>
                    <a:pt x="18016" y="18204"/>
                    <a:pt x="18099" y="18121"/>
                    <a:pt x="18183" y="18058"/>
                  </a:cubicBezTo>
                  <a:cubicBezTo>
                    <a:pt x="18246" y="17974"/>
                    <a:pt x="18246" y="17870"/>
                    <a:pt x="18183" y="17807"/>
                  </a:cubicBezTo>
                  <a:cubicBezTo>
                    <a:pt x="18152" y="17775"/>
                    <a:pt x="18110" y="17760"/>
                    <a:pt x="18068" y="17760"/>
                  </a:cubicBezTo>
                  <a:close/>
                  <a:moveTo>
                    <a:pt x="3927" y="18438"/>
                  </a:moveTo>
                  <a:cubicBezTo>
                    <a:pt x="3875" y="18438"/>
                    <a:pt x="3824" y="18461"/>
                    <a:pt x="3787" y="18497"/>
                  </a:cubicBezTo>
                  <a:cubicBezTo>
                    <a:pt x="3725" y="18581"/>
                    <a:pt x="3746" y="18686"/>
                    <a:pt x="3808" y="18748"/>
                  </a:cubicBezTo>
                  <a:cubicBezTo>
                    <a:pt x="3892" y="18811"/>
                    <a:pt x="3997" y="18895"/>
                    <a:pt x="4080" y="18958"/>
                  </a:cubicBezTo>
                  <a:cubicBezTo>
                    <a:pt x="4101" y="18979"/>
                    <a:pt x="4143" y="18999"/>
                    <a:pt x="4185" y="18999"/>
                  </a:cubicBezTo>
                  <a:cubicBezTo>
                    <a:pt x="4227" y="18999"/>
                    <a:pt x="4290" y="18979"/>
                    <a:pt x="4311" y="18937"/>
                  </a:cubicBezTo>
                  <a:cubicBezTo>
                    <a:pt x="4373" y="18853"/>
                    <a:pt x="4352" y="18748"/>
                    <a:pt x="4290" y="18686"/>
                  </a:cubicBezTo>
                  <a:cubicBezTo>
                    <a:pt x="4206" y="18623"/>
                    <a:pt x="4122" y="18560"/>
                    <a:pt x="4039" y="18476"/>
                  </a:cubicBezTo>
                  <a:cubicBezTo>
                    <a:pt x="4004" y="18450"/>
                    <a:pt x="3965" y="18438"/>
                    <a:pt x="3927" y="18438"/>
                  </a:cubicBezTo>
                  <a:close/>
                  <a:moveTo>
                    <a:pt x="17323" y="18453"/>
                  </a:moveTo>
                  <a:cubicBezTo>
                    <a:pt x="17282" y="18453"/>
                    <a:pt x="17238" y="18468"/>
                    <a:pt x="17200" y="18497"/>
                  </a:cubicBezTo>
                  <a:cubicBezTo>
                    <a:pt x="17116" y="18560"/>
                    <a:pt x="17032" y="18623"/>
                    <a:pt x="16948" y="18707"/>
                  </a:cubicBezTo>
                  <a:cubicBezTo>
                    <a:pt x="16886" y="18748"/>
                    <a:pt x="16865" y="18853"/>
                    <a:pt x="16928" y="18937"/>
                  </a:cubicBezTo>
                  <a:cubicBezTo>
                    <a:pt x="16948" y="18979"/>
                    <a:pt x="17011" y="18999"/>
                    <a:pt x="17053" y="18999"/>
                  </a:cubicBezTo>
                  <a:cubicBezTo>
                    <a:pt x="17095" y="18999"/>
                    <a:pt x="17137" y="18979"/>
                    <a:pt x="17158" y="18958"/>
                  </a:cubicBezTo>
                  <a:cubicBezTo>
                    <a:pt x="17241" y="18895"/>
                    <a:pt x="17346" y="18811"/>
                    <a:pt x="17430" y="18748"/>
                  </a:cubicBezTo>
                  <a:cubicBezTo>
                    <a:pt x="17492" y="18686"/>
                    <a:pt x="17513" y="18581"/>
                    <a:pt x="17451" y="18518"/>
                  </a:cubicBezTo>
                  <a:cubicBezTo>
                    <a:pt x="17417" y="18473"/>
                    <a:pt x="17371" y="18453"/>
                    <a:pt x="17323" y="18453"/>
                  </a:cubicBezTo>
                  <a:close/>
                  <a:moveTo>
                    <a:pt x="4734" y="19061"/>
                  </a:moveTo>
                  <a:cubicBezTo>
                    <a:pt x="4681" y="19061"/>
                    <a:pt x="4623" y="19084"/>
                    <a:pt x="4583" y="19125"/>
                  </a:cubicBezTo>
                  <a:cubicBezTo>
                    <a:pt x="4541" y="19209"/>
                    <a:pt x="4562" y="19313"/>
                    <a:pt x="4624" y="19376"/>
                  </a:cubicBezTo>
                  <a:cubicBezTo>
                    <a:pt x="4729" y="19439"/>
                    <a:pt x="4813" y="19502"/>
                    <a:pt x="4917" y="19564"/>
                  </a:cubicBezTo>
                  <a:cubicBezTo>
                    <a:pt x="4938" y="19564"/>
                    <a:pt x="4980" y="19585"/>
                    <a:pt x="5001" y="19585"/>
                  </a:cubicBezTo>
                  <a:cubicBezTo>
                    <a:pt x="5064" y="19585"/>
                    <a:pt x="5127" y="19564"/>
                    <a:pt x="5148" y="19502"/>
                  </a:cubicBezTo>
                  <a:cubicBezTo>
                    <a:pt x="5210" y="19418"/>
                    <a:pt x="5168" y="19313"/>
                    <a:pt x="5106" y="19271"/>
                  </a:cubicBezTo>
                  <a:cubicBezTo>
                    <a:pt x="5001" y="19209"/>
                    <a:pt x="4917" y="19146"/>
                    <a:pt x="4813" y="19083"/>
                  </a:cubicBezTo>
                  <a:cubicBezTo>
                    <a:pt x="4791" y="19068"/>
                    <a:pt x="4763" y="19061"/>
                    <a:pt x="4734" y="19061"/>
                  </a:cubicBezTo>
                  <a:close/>
                  <a:moveTo>
                    <a:pt x="16493" y="19062"/>
                  </a:moveTo>
                  <a:cubicBezTo>
                    <a:pt x="16463" y="19062"/>
                    <a:pt x="16432" y="19069"/>
                    <a:pt x="16404" y="19083"/>
                  </a:cubicBezTo>
                  <a:cubicBezTo>
                    <a:pt x="16321" y="19146"/>
                    <a:pt x="16237" y="19209"/>
                    <a:pt x="16132" y="19271"/>
                  </a:cubicBezTo>
                  <a:cubicBezTo>
                    <a:pt x="16049" y="19334"/>
                    <a:pt x="16028" y="19439"/>
                    <a:pt x="16091" y="19502"/>
                  </a:cubicBezTo>
                  <a:cubicBezTo>
                    <a:pt x="16111" y="19564"/>
                    <a:pt x="16174" y="19585"/>
                    <a:pt x="16237" y="19585"/>
                  </a:cubicBezTo>
                  <a:cubicBezTo>
                    <a:pt x="16258" y="19585"/>
                    <a:pt x="16300" y="19585"/>
                    <a:pt x="16321" y="19564"/>
                  </a:cubicBezTo>
                  <a:cubicBezTo>
                    <a:pt x="16404" y="19502"/>
                    <a:pt x="16509" y="19439"/>
                    <a:pt x="16614" y="19376"/>
                  </a:cubicBezTo>
                  <a:cubicBezTo>
                    <a:pt x="16676" y="19313"/>
                    <a:pt x="16697" y="19209"/>
                    <a:pt x="16656" y="19146"/>
                  </a:cubicBezTo>
                  <a:cubicBezTo>
                    <a:pt x="16614" y="19090"/>
                    <a:pt x="16553" y="19062"/>
                    <a:pt x="16493" y="19062"/>
                  </a:cubicBezTo>
                  <a:close/>
                  <a:moveTo>
                    <a:pt x="5607" y="19589"/>
                  </a:moveTo>
                  <a:cubicBezTo>
                    <a:pt x="5544" y="19589"/>
                    <a:pt x="5471" y="19624"/>
                    <a:pt x="5440" y="19669"/>
                  </a:cubicBezTo>
                  <a:cubicBezTo>
                    <a:pt x="5399" y="19753"/>
                    <a:pt x="5440" y="19857"/>
                    <a:pt x="5503" y="19899"/>
                  </a:cubicBezTo>
                  <a:cubicBezTo>
                    <a:pt x="5608" y="19962"/>
                    <a:pt x="5712" y="20025"/>
                    <a:pt x="5817" y="20067"/>
                  </a:cubicBezTo>
                  <a:cubicBezTo>
                    <a:pt x="5838" y="20088"/>
                    <a:pt x="5859" y="20088"/>
                    <a:pt x="5901" y="20088"/>
                  </a:cubicBezTo>
                  <a:cubicBezTo>
                    <a:pt x="5964" y="20088"/>
                    <a:pt x="6005" y="20046"/>
                    <a:pt x="6047" y="20004"/>
                  </a:cubicBezTo>
                  <a:cubicBezTo>
                    <a:pt x="6089" y="19920"/>
                    <a:pt x="6068" y="19815"/>
                    <a:pt x="5964" y="19774"/>
                  </a:cubicBezTo>
                  <a:cubicBezTo>
                    <a:pt x="5880" y="19711"/>
                    <a:pt x="5775" y="19669"/>
                    <a:pt x="5671" y="19606"/>
                  </a:cubicBezTo>
                  <a:cubicBezTo>
                    <a:pt x="5653" y="19595"/>
                    <a:pt x="5631" y="19589"/>
                    <a:pt x="5607" y="19589"/>
                  </a:cubicBezTo>
                  <a:close/>
                  <a:moveTo>
                    <a:pt x="15634" y="19590"/>
                  </a:moveTo>
                  <a:cubicBezTo>
                    <a:pt x="15612" y="19590"/>
                    <a:pt x="15590" y="19595"/>
                    <a:pt x="15567" y="19606"/>
                  </a:cubicBezTo>
                  <a:cubicBezTo>
                    <a:pt x="15463" y="19669"/>
                    <a:pt x="15358" y="19711"/>
                    <a:pt x="15275" y="19774"/>
                  </a:cubicBezTo>
                  <a:cubicBezTo>
                    <a:pt x="15191" y="19815"/>
                    <a:pt x="15149" y="19920"/>
                    <a:pt x="15191" y="20004"/>
                  </a:cubicBezTo>
                  <a:cubicBezTo>
                    <a:pt x="15233" y="20046"/>
                    <a:pt x="15295" y="20088"/>
                    <a:pt x="15337" y="20088"/>
                  </a:cubicBezTo>
                  <a:cubicBezTo>
                    <a:pt x="15379" y="20088"/>
                    <a:pt x="15400" y="20088"/>
                    <a:pt x="15421" y="20067"/>
                  </a:cubicBezTo>
                  <a:cubicBezTo>
                    <a:pt x="15526" y="20025"/>
                    <a:pt x="15630" y="19962"/>
                    <a:pt x="15714" y="19920"/>
                  </a:cubicBezTo>
                  <a:cubicBezTo>
                    <a:pt x="15798" y="19857"/>
                    <a:pt x="15839" y="19753"/>
                    <a:pt x="15798" y="19690"/>
                  </a:cubicBezTo>
                  <a:cubicBezTo>
                    <a:pt x="15752" y="19629"/>
                    <a:pt x="15695" y="19590"/>
                    <a:pt x="15634" y="19590"/>
                  </a:cubicBezTo>
                  <a:close/>
                  <a:moveTo>
                    <a:pt x="6500" y="20029"/>
                  </a:moveTo>
                  <a:cubicBezTo>
                    <a:pt x="6435" y="20029"/>
                    <a:pt x="6371" y="20068"/>
                    <a:pt x="6340" y="20129"/>
                  </a:cubicBezTo>
                  <a:cubicBezTo>
                    <a:pt x="6319" y="20234"/>
                    <a:pt x="6361" y="20318"/>
                    <a:pt x="6445" y="20360"/>
                  </a:cubicBezTo>
                  <a:cubicBezTo>
                    <a:pt x="6549" y="20401"/>
                    <a:pt x="6654" y="20443"/>
                    <a:pt x="6759" y="20485"/>
                  </a:cubicBezTo>
                  <a:cubicBezTo>
                    <a:pt x="6780" y="20506"/>
                    <a:pt x="6800" y="20506"/>
                    <a:pt x="6821" y="20506"/>
                  </a:cubicBezTo>
                  <a:cubicBezTo>
                    <a:pt x="6884" y="20506"/>
                    <a:pt x="6947" y="20464"/>
                    <a:pt x="6968" y="20401"/>
                  </a:cubicBezTo>
                  <a:cubicBezTo>
                    <a:pt x="7010" y="20318"/>
                    <a:pt x="6968" y="20213"/>
                    <a:pt x="6884" y="20171"/>
                  </a:cubicBezTo>
                  <a:cubicBezTo>
                    <a:pt x="6780" y="20129"/>
                    <a:pt x="6675" y="20088"/>
                    <a:pt x="6570" y="20046"/>
                  </a:cubicBezTo>
                  <a:cubicBezTo>
                    <a:pt x="6548" y="20034"/>
                    <a:pt x="6524" y="20029"/>
                    <a:pt x="6500" y="20029"/>
                  </a:cubicBezTo>
                  <a:close/>
                  <a:moveTo>
                    <a:pt x="14738" y="20029"/>
                  </a:moveTo>
                  <a:cubicBezTo>
                    <a:pt x="14714" y="20029"/>
                    <a:pt x="14690" y="20034"/>
                    <a:pt x="14668" y="20046"/>
                  </a:cubicBezTo>
                  <a:cubicBezTo>
                    <a:pt x="14563" y="20088"/>
                    <a:pt x="14459" y="20129"/>
                    <a:pt x="14354" y="20171"/>
                  </a:cubicBezTo>
                  <a:cubicBezTo>
                    <a:pt x="14270" y="20213"/>
                    <a:pt x="14228" y="20318"/>
                    <a:pt x="14270" y="20401"/>
                  </a:cubicBezTo>
                  <a:cubicBezTo>
                    <a:pt x="14291" y="20464"/>
                    <a:pt x="14354" y="20506"/>
                    <a:pt x="14417" y="20506"/>
                  </a:cubicBezTo>
                  <a:cubicBezTo>
                    <a:pt x="14438" y="20506"/>
                    <a:pt x="14459" y="20506"/>
                    <a:pt x="14479" y="20485"/>
                  </a:cubicBezTo>
                  <a:cubicBezTo>
                    <a:pt x="14584" y="20443"/>
                    <a:pt x="14689" y="20401"/>
                    <a:pt x="14793" y="20360"/>
                  </a:cubicBezTo>
                  <a:cubicBezTo>
                    <a:pt x="14898" y="20318"/>
                    <a:pt x="14919" y="20234"/>
                    <a:pt x="14898" y="20129"/>
                  </a:cubicBezTo>
                  <a:cubicBezTo>
                    <a:pt x="14867" y="20068"/>
                    <a:pt x="14803" y="20029"/>
                    <a:pt x="14738" y="20029"/>
                  </a:cubicBezTo>
                  <a:close/>
                  <a:moveTo>
                    <a:pt x="7467" y="20396"/>
                  </a:moveTo>
                  <a:cubicBezTo>
                    <a:pt x="7395" y="20396"/>
                    <a:pt x="7320" y="20437"/>
                    <a:pt x="7303" y="20506"/>
                  </a:cubicBezTo>
                  <a:cubicBezTo>
                    <a:pt x="7261" y="20590"/>
                    <a:pt x="7324" y="20694"/>
                    <a:pt x="7407" y="20715"/>
                  </a:cubicBezTo>
                  <a:cubicBezTo>
                    <a:pt x="7512" y="20757"/>
                    <a:pt x="7637" y="20799"/>
                    <a:pt x="7742" y="20820"/>
                  </a:cubicBezTo>
                  <a:lnTo>
                    <a:pt x="7784" y="20820"/>
                  </a:lnTo>
                  <a:cubicBezTo>
                    <a:pt x="7847" y="20820"/>
                    <a:pt x="7930" y="20778"/>
                    <a:pt x="7951" y="20715"/>
                  </a:cubicBezTo>
                  <a:cubicBezTo>
                    <a:pt x="7972" y="20611"/>
                    <a:pt x="7909" y="20527"/>
                    <a:pt x="7826" y="20506"/>
                  </a:cubicBezTo>
                  <a:cubicBezTo>
                    <a:pt x="7721" y="20464"/>
                    <a:pt x="7617" y="20443"/>
                    <a:pt x="7512" y="20401"/>
                  </a:cubicBezTo>
                  <a:cubicBezTo>
                    <a:pt x="7498" y="20398"/>
                    <a:pt x="7483" y="20396"/>
                    <a:pt x="7467" y="20396"/>
                  </a:cubicBezTo>
                  <a:close/>
                  <a:moveTo>
                    <a:pt x="13802" y="20388"/>
                  </a:moveTo>
                  <a:cubicBezTo>
                    <a:pt x="13784" y="20388"/>
                    <a:pt x="13765" y="20392"/>
                    <a:pt x="13747" y="20401"/>
                  </a:cubicBezTo>
                  <a:cubicBezTo>
                    <a:pt x="13622" y="20422"/>
                    <a:pt x="13517" y="20464"/>
                    <a:pt x="13412" y="20485"/>
                  </a:cubicBezTo>
                  <a:cubicBezTo>
                    <a:pt x="13329" y="20527"/>
                    <a:pt x="13266" y="20611"/>
                    <a:pt x="13308" y="20694"/>
                  </a:cubicBezTo>
                  <a:cubicBezTo>
                    <a:pt x="13329" y="20778"/>
                    <a:pt x="13391" y="20820"/>
                    <a:pt x="13454" y="20820"/>
                  </a:cubicBezTo>
                  <a:lnTo>
                    <a:pt x="13517" y="20820"/>
                  </a:lnTo>
                  <a:cubicBezTo>
                    <a:pt x="13622" y="20778"/>
                    <a:pt x="13726" y="20757"/>
                    <a:pt x="13831" y="20715"/>
                  </a:cubicBezTo>
                  <a:cubicBezTo>
                    <a:pt x="13935" y="20694"/>
                    <a:pt x="13977" y="20590"/>
                    <a:pt x="13956" y="20506"/>
                  </a:cubicBezTo>
                  <a:cubicBezTo>
                    <a:pt x="13924" y="20441"/>
                    <a:pt x="13866" y="20388"/>
                    <a:pt x="13802" y="20388"/>
                  </a:cubicBezTo>
                  <a:close/>
                  <a:moveTo>
                    <a:pt x="8441" y="20648"/>
                  </a:moveTo>
                  <a:cubicBezTo>
                    <a:pt x="8365" y="20648"/>
                    <a:pt x="8283" y="20705"/>
                    <a:pt x="8265" y="20778"/>
                  </a:cubicBezTo>
                  <a:cubicBezTo>
                    <a:pt x="8265" y="20883"/>
                    <a:pt x="8307" y="20966"/>
                    <a:pt x="8412" y="20987"/>
                  </a:cubicBezTo>
                  <a:cubicBezTo>
                    <a:pt x="8516" y="21008"/>
                    <a:pt x="8621" y="21029"/>
                    <a:pt x="8746" y="21050"/>
                  </a:cubicBezTo>
                  <a:lnTo>
                    <a:pt x="8767" y="21050"/>
                  </a:lnTo>
                  <a:cubicBezTo>
                    <a:pt x="8851" y="21050"/>
                    <a:pt x="8914" y="21008"/>
                    <a:pt x="8935" y="20904"/>
                  </a:cubicBezTo>
                  <a:cubicBezTo>
                    <a:pt x="8956" y="20820"/>
                    <a:pt x="8893" y="20736"/>
                    <a:pt x="8809" y="20715"/>
                  </a:cubicBezTo>
                  <a:cubicBezTo>
                    <a:pt x="8684" y="20694"/>
                    <a:pt x="8579" y="20673"/>
                    <a:pt x="8474" y="20652"/>
                  </a:cubicBezTo>
                  <a:cubicBezTo>
                    <a:pt x="8463" y="20650"/>
                    <a:pt x="8452" y="20648"/>
                    <a:pt x="8441" y="20648"/>
                  </a:cubicBezTo>
                  <a:close/>
                  <a:moveTo>
                    <a:pt x="12804" y="20648"/>
                  </a:moveTo>
                  <a:cubicBezTo>
                    <a:pt x="12791" y="20648"/>
                    <a:pt x="12777" y="20650"/>
                    <a:pt x="12764" y="20652"/>
                  </a:cubicBezTo>
                  <a:cubicBezTo>
                    <a:pt x="12659" y="20673"/>
                    <a:pt x="12554" y="20694"/>
                    <a:pt x="12450" y="20715"/>
                  </a:cubicBezTo>
                  <a:cubicBezTo>
                    <a:pt x="12345" y="20736"/>
                    <a:pt x="12282" y="20820"/>
                    <a:pt x="12303" y="20904"/>
                  </a:cubicBezTo>
                  <a:cubicBezTo>
                    <a:pt x="12324" y="20987"/>
                    <a:pt x="12387" y="21050"/>
                    <a:pt x="12471" y="21050"/>
                  </a:cubicBezTo>
                  <a:lnTo>
                    <a:pt x="12492" y="21050"/>
                  </a:lnTo>
                  <a:cubicBezTo>
                    <a:pt x="12617" y="21029"/>
                    <a:pt x="12722" y="21008"/>
                    <a:pt x="12847" y="20987"/>
                  </a:cubicBezTo>
                  <a:cubicBezTo>
                    <a:pt x="12931" y="20966"/>
                    <a:pt x="12994" y="20883"/>
                    <a:pt x="12973" y="20778"/>
                  </a:cubicBezTo>
                  <a:cubicBezTo>
                    <a:pt x="12955" y="20705"/>
                    <a:pt x="12889" y="20648"/>
                    <a:pt x="12804" y="20648"/>
                  </a:cubicBezTo>
                  <a:close/>
                  <a:moveTo>
                    <a:pt x="9425" y="20816"/>
                  </a:moveTo>
                  <a:cubicBezTo>
                    <a:pt x="9354" y="20816"/>
                    <a:pt x="9288" y="20875"/>
                    <a:pt x="9269" y="20966"/>
                  </a:cubicBezTo>
                  <a:cubicBezTo>
                    <a:pt x="9269" y="21050"/>
                    <a:pt x="9332" y="21134"/>
                    <a:pt x="9416" y="21155"/>
                  </a:cubicBezTo>
                  <a:cubicBezTo>
                    <a:pt x="9541" y="21155"/>
                    <a:pt x="9646" y="21176"/>
                    <a:pt x="9772" y="21176"/>
                  </a:cubicBezTo>
                  <a:cubicBezTo>
                    <a:pt x="9855" y="21176"/>
                    <a:pt x="9939" y="21113"/>
                    <a:pt x="9960" y="21029"/>
                  </a:cubicBezTo>
                  <a:cubicBezTo>
                    <a:pt x="9960" y="20924"/>
                    <a:pt x="9897" y="20841"/>
                    <a:pt x="9793" y="20841"/>
                  </a:cubicBezTo>
                  <a:cubicBezTo>
                    <a:pt x="9688" y="20841"/>
                    <a:pt x="9562" y="20820"/>
                    <a:pt x="9458" y="20820"/>
                  </a:cubicBezTo>
                  <a:cubicBezTo>
                    <a:pt x="9447" y="20817"/>
                    <a:pt x="9436" y="20816"/>
                    <a:pt x="9425" y="20816"/>
                  </a:cubicBezTo>
                  <a:close/>
                  <a:moveTo>
                    <a:pt x="11820" y="20816"/>
                  </a:moveTo>
                  <a:cubicBezTo>
                    <a:pt x="11807" y="20816"/>
                    <a:pt x="11794" y="20817"/>
                    <a:pt x="11780" y="20820"/>
                  </a:cubicBezTo>
                  <a:cubicBezTo>
                    <a:pt x="11676" y="20820"/>
                    <a:pt x="11571" y="20841"/>
                    <a:pt x="11446" y="20841"/>
                  </a:cubicBezTo>
                  <a:cubicBezTo>
                    <a:pt x="11362" y="20862"/>
                    <a:pt x="11299" y="20924"/>
                    <a:pt x="11299" y="21029"/>
                  </a:cubicBezTo>
                  <a:cubicBezTo>
                    <a:pt x="11299" y="21113"/>
                    <a:pt x="11383" y="21176"/>
                    <a:pt x="11466" y="21176"/>
                  </a:cubicBezTo>
                  <a:lnTo>
                    <a:pt x="11487" y="21176"/>
                  </a:lnTo>
                  <a:cubicBezTo>
                    <a:pt x="11592" y="21176"/>
                    <a:pt x="11718" y="21155"/>
                    <a:pt x="11822" y="21155"/>
                  </a:cubicBezTo>
                  <a:cubicBezTo>
                    <a:pt x="11906" y="21134"/>
                    <a:pt x="11990" y="21050"/>
                    <a:pt x="11969" y="20966"/>
                  </a:cubicBezTo>
                  <a:cubicBezTo>
                    <a:pt x="11969" y="20875"/>
                    <a:pt x="11905" y="20816"/>
                    <a:pt x="11820" y="20816"/>
                  </a:cubicBezTo>
                  <a:close/>
                  <a:moveTo>
                    <a:pt x="10823" y="20879"/>
                  </a:moveTo>
                  <a:cubicBezTo>
                    <a:pt x="10814" y="20879"/>
                    <a:pt x="10806" y="20880"/>
                    <a:pt x="10797" y="20883"/>
                  </a:cubicBezTo>
                  <a:lnTo>
                    <a:pt x="10462" y="20883"/>
                  </a:lnTo>
                  <a:cubicBezTo>
                    <a:pt x="10358" y="20883"/>
                    <a:pt x="10295" y="20945"/>
                    <a:pt x="10274" y="21050"/>
                  </a:cubicBezTo>
                  <a:cubicBezTo>
                    <a:pt x="10274" y="21134"/>
                    <a:pt x="10358" y="21217"/>
                    <a:pt x="10441" y="21217"/>
                  </a:cubicBezTo>
                  <a:lnTo>
                    <a:pt x="10797" y="21217"/>
                  </a:lnTo>
                  <a:cubicBezTo>
                    <a:pt x="10881" y="21217"/>
                    <a:pt x="10964" y="21134"/>
                    <a:pt x="10964" y="21050"/>
                  </a:cubicBezTo>
                  <a:cubicBezTo>
                    <a:pt x="10964" y="20956"/>
                    <a:pt x="10897" y="20879"/>
                    <a:pt x="10823" y="208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6003240" y="4059901"/>
              <a:ext cx="182025" cy="102781"/>
            </a:xfrm>
            <a:custGeom>
              <a:rect b="b" l="l" r="r" t="t"/>
              <a:pathLst>
                <a:path extrusionOk="0" h="4939" w="8747">
                  <a:moveTo>
                    <a:pt x="1088" y="0"/>
                  </a:moveTo>
                  <a:cubicBezTo>
                    <a:pt x="482" y="0"/>
                    <a:pt x="0" y="482"/>
                    <a:pt x="0" y="1088"/>
                  </a:cubicBezTo>
                  <a:lnTo>
                    <a:pt x="0" y="3829"/>
                  </a:lnTo>
                  <a:cubicBezTo>
                    <a:pt x="0" y="4436"/>
                    <a:pt x="482" y="4938"/>
                    <a:pt x="1088" y="4938"/>
                  </a:cubicBezTo>
                  <a:lnTo>
                    <a:pt x="8119" y="4938"/>
                  </a:lnTo>
                  <a:cubicBezTo>
                    <a:pt x="8516" y="4938"/>
                    <a:pt x="8746" y="4457"/>
                    <a:pt x="8495" y="4143"/>
                  </a:cubicBezTo>
                  <a:lnTo>
                    <a:pt x="7407" y="2762"/>
                  </a:lnTo>
                  <a:cubicBezTo>
                    <a:pt x="7261" y="2595"/>
                    <a:pt x="7261" y="2344"/>
                    <a:pt x="7407" y="2155"/>
                  </a:cubicBezTo>
                  <a:lnTo>
                    <a:pt x="8495" y="775"/>
                  </a:lnTo>
                  <a:cubicBezTo>
                    <a:pt x="8746" y="461"/>
                    <a:pt x="8516" y="0"/>
                    <a:pt x="8119" y="0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6003240" y="4059901"/>
              <a:ext cx="60536" cy="31361"/>
            </a:xfrm>
            <a:custGeom>
              <a:rect b="b" l="l" r="r" t="t"/>
              <a:pathLst>
                <a:path extrusionOk="0" h="1507" w="2909">
                  <a:moveTo>
                    <a:pt x="1026" y="0"/>
                  </a:moveTo>
                  <a:cubicBezTo>
                    <a:pt x="461" y="42"/>
                    <a:pt x="0" y="503"/>
                    <a:pt x="0" y="1088"/>
                  </a:cubicBezTo>
                  <a:lnTo>
                    <a:pt x="0" y="1507"/>
                  </a:lnTo>
                  <a:lnTo>
                    <a:pt x="2909" y="1507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5477685" y="4059901"/>
              <a:ext cx="182462" cy="102781"/>
            </a:xfrm>
            <a:custGeom>
              <a:rect b="b" l="l" r="r" t="t"/>
              <a:pathLst>
                <a:path extrusionOk="0" h="4939" w="8768">
                  <a:moveTo>
                    <a:pt x="649" y="0"/>
                  </a:moveTo>
                  <a:cubicBezTo>
                    <a:pt x="231" y="0"/>
                    <a:pt x="1" y="461"/>
                    <a:pt x="252" y="775"/>
                  </a:cubicBezTo>
                  <a:lnTo>
                    <a:pt x="1361" y="2155"/>
                  </a:lnTo>
                  <a:cubicBezTo>
                    <a:pt x="1486" y="2344"/>
                    <a:pt x="1486" y="2595"/>
                    <a:pt x="1361" y="2762"/>
                  </a:cubicBezTo>
                  <a:lnTo>
                    <a:pt x="252" y="4143"/>
                  </a:lnTo>
                  <a:cubicBezTo>
                    <a:pt x="1" y="4457"/>
                    <a:pt x="231" y="4938"/>
                    <a:pt x="649" y="4938"/>
                  </a:cubicBezTo>
                  <a:lnTo>
                    <a:pt x="7659" y="4938"/>
                  </a:lnTo>
                  <a:cubicBezTo>
                    <a:pt x="8265" y="4938"/>
                    <a:pt x="8768" y="4436"/>
                    <a:pt x="8768" y="3829"/>
                  </a:cubicBezTo>
                  <a:lnTo>
                    <a:pt x="8768" y="1088"/>
                  </a:lnTo>
                  <a:cubicBezTo>
                    <a:pt x="8768" y="482"/>
                    <a:pt x="8265" y="0"/>
                    <a:pt x="7659" y="0"/>
                  </a:cubicBez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5599611" y="4059901"/>
              <a:ext cx="60536" cy="31361"/>
            </a:xfrm>
            <a:custGeom>
              <a:rect b="b" l="l" r="r" t="t"/>
              <a:pathLst>
                <a:path extrusionOk="0" h="1507" w="2909">
                  <a:moveTo>
                    <a:pt x="1862" y="0"/>
                  </a:moveTo>
                  <a:lnTo>
                    <a:pt x="0" y="1507"/>
                  </a:lnTo>
                  <a:lnTo>
                    <a:pt x="2888" y="1507"/>
                  </a:lnTo>
                  <a:lnTo>
                    <a:pt x="2888" y="1088"/>
                  </a:lnTo>
                  <a:cubicBezTo>
                    <a:pt x="2909" y="503"/>
                    <a:pt x="2448" y="42"/>
                    <a:pt x="1862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5557366" y="4089514"/>
              <a:ext cx="548219" cy="115391"/>
            </a:xfrm>
            <a:custGeom>
              <a:rect b="b" l="l" r="r" t="t"/>
              <a:pathLst>
                <a:path extrusionOk="0" h="5545" w="26344">
                  <a:moveTo>
                    <a:pt x="2783" y="0"/>
                  </a:moveTo>
                  <a:cubicBezTo>
                    <a:pt x="1256" y="0"/>
                    <a:pt x="1" y="1256"/>
                    <a:pt x="1" y="2783"/>
                  </a:cubicBezTo>
                  <a:cubicBezTo>
                    <a:pt x="1" y="4310"/>
                    <a:pt x="1256" y="5545"/>
                    <a:pt x="2783" y="5545"/>
                  </a:cubicBezTo>
                  <a:lnTo>
                    <a:pt x="23561" y="5545"/>
                  </a:lnTo>
                  <a:cubicBezTo>
                    <a:pt x="25109" y="5545"/>
                    <a:pt x="26343" y="4310"/>
                    <a:pt x="26343" y="2783"/>
                  </a:cubicBezTo>
                  <a:cubicBezTo>
                    <a:pt x="26343" y="1256"/>
                    <a:pt x="25109" y="0"/>
                    <a:pt x="23561" y="0"/>
                  </a:cubicBezTo>
                  <a:close/>
                </a:path>
              </a:pathLst>
            </a:custGeom>
            <a:solidFill>
              <a:srgbClr val="4EC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3733395" y="3802125"/>
              <a:ext cx="495528" cy="495965"/>
            </a:xfrm>
            <a:custGeom>
              <a:rect b="b" l="l" r="r" t="t"/>
              <a:pathLst>
                <a:path extrusionOk="0" h="23833" w="23812">
                  <a:moveTo>
                    <a:pt x="11906" y="2972"/>
                  </a:moveTo>
                  <a:cubicBezTo>
                    <a:pt x="16844" y="2972"/>
                    <a:pt x="20861" y="6989"/>
                    <a:pt x="20861" y="11927"/>
                  </a:cubicBezTo>
                  <a:cubicBezTo>
                    <a:pt x="20861" y="16844"/>
                    <a:pt x="16844" y="20861"/>
                    <a:pt x="11906" y="20861"/>
                  </a:cubicBezTo>
                  <a:cubicBezTo>
                    <a:pt x="6968" y="20861"/>
                    <a:pt x="2951" y="16844"/>
                    <a:pt x="2951" y="11927"/>
                  </a:cubicBezTo>
                  <a:cubicBezTo>
                    <a:pt x="2951" y="6989"/>
                    <a:pt x="6968" y="2972"/>
                    <a:pt x="11906" y="2972"/>
                  </a:cubicBezTo>
                  <a:close/>
                  <a:moveTo>
                    <a:pt x="11906" y="1"/>
                  </a:moveTo>
                  <a:cubicBezTo>
                    <a:pt x="5336" y="1"/>
                    <a:pt x="1" y="5357"/>
                    <a:pt x="1" y="11927"/>
                  </a:cubicBezTo>
                  <a:cubicBezTo>
                    <a:pt x="1" y="18497"/>
                    <a:pt x="5336" y="23833"/>
                    <a:pt x="11906" y="23833"/>
                  </a:cubicBezTo>
                  <a:cubicBezTo>
                    <a:pt x="18476" y="23833"/>
                    <a:pt x="23812" y="18497"/>
                    <a:pt x="23812" y="11927"/>
                  </a:cubicBezTo>
                  <a:cubicBezTo>
                    <a:pt x="23812" y="5357"/>
                    <a:pt x="18476" y="1"/>
                    <a:pt x="11906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3936313" y="3654519"/>
              <a:ext cx="89712" cy="89712"/>
            </a:xfrm>
            <a:custGeom>
              <a:rect b="b" l="l" r="r" t="t"/>
              <a:pathLst>
                <a:path extrusionOk="0" h="4311" w="4311">
                  <a:moveTo>
                    <a:pt x="2155" y="1130"/>
                  </a:moveTo>
                  <a:cubicBezTo>
                    <a:pt x="2720" y="1130"/>
                    <a:pt x="3180" y="1591"/>
                    <a:pt x="3180" y="2156"/>
                  </a:cubicBezTo>
                  <a:cubicBezTo>
                    <a:pt x="3180" y="2721"/>
                    <a:pt x="2720" y="3181"/>
                    <a:pt x="2155" y="3181"/>
                  </a:cubicBezTo>
                  <a:cubicBezTo>
                    <a:pt x="1590" y="3181"/>
                    <a:pt x="1130" y="2721"/>
                    <a:pt x="1130" y="2156"/>
                  </a:cubicBezTo>
                  <a:cubicBezTo>
                    <a:pt x="1130" y="1591"/>
                    <a:pt x="1590" y="1130"/>
                    <a:pt x="2155" y="1130"/>
                  </a:cubicBezTo>
                  <a:close/>
                  <a:moveTo>
                    <a:pt x="2155" y="0"/>
                  </a:moveTo>
                  <a:cubicBezTo>
                    <a:pt x="963" y="0"/>
                    <a:pt x="0" y="963"/>
                    <a:pt x="0" y="2156"/>
                  </a:cubicBezTo>
                  <a:cubicBezTo>
                    <a:pt x="0" y="3348"/>
                    <a:pt x="963" y="4311"/>
                    <a:pt x="2155" y="4311"/>
                  </a:cubicBezTo>
                  <a:cubicBezTo>
                    <a:pt x="3348" y="4311"/>
                    <a:pt x="4310" y="3348"/>
                    <a:pt x="4310" y="2156"/>
                  </a:cubicBezTo>
                  <a:cubicBezTo>
                    <a:pt x="4310" y="963"/>
                    <a:pt x="3348" y="0"/>
                    <a:pt x="2155" y="0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970691" y="3734638"/>
              <a:ext cx="20935" cy="77517"/>
            </a:xfrm>
            <a:custGeom>
              <a:rect b="b" l="l" r="r" t="t"/>
              <a:pathLst>
                <a:path extrusionOk="0" h="3725" w="1006">
                  <a:moveTo>
                    <a:pt x="1" y="0"/>
                  </a:moveTo>
                  <a:lnTo>
                    <a:pt x="1" y="3725"/>
                  </a:lnTo>
                  <a:lnTo>
                    <a:pt x="1005" y="372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3760386" y="3829116"/>
              <a:ext cx="441547" cy="441984"/>
            </a:xfrm>
            <a:custGeom>
              <a:rect b="b" l="l" r="r" t="t"/>
              <a:pathLst>
                <a:path extrusionOk="0" h="21239" w="21218">
                  <a:moveTo>
                    <a:pt x="10777" y="1"/>
                  </a:moveTo>
                  <a:cubicBezTo>
                    <a:pt x="10693" y="22"/>
                    <a:pt x="10609" y="85"/>
                    <a:pt x="10609" y="168"/>
                  </a:cubicBezTo>
                  <a:cubicBezTo>
                    <a:pt x="10609" y="273"/>
                    <a:pt x="10693" y="357"/>
                    <a:pt x="10777" y="357"/>
                  </a:cubicBezTo>
                  <a:lnTo>
                    <a:pt x="11111" y="357"/>
                  </a:lnTo>
                  <a:cubicBezTo>
                    <a:pt x="11216" y="357"/>
                    <a:pt x="11279" y="294"/>
                    <a:pt x="11279" y="189"/>
                  </a:cubicBezTo>
                  <a:cubicBezTo>
                    <a:pt x="11300" y="105"/>
                    <a:pt x="11216" y="22"/>
                    <a:pt x="11132" y="22"/>
                  </a:cubicBezTo>
                  <a:cubicBezTo>
                    <a:pt x="11007" y="22"/>
                    <a:pt x="10902" y="22"/>
                    <a:pt x="10777" y="1"/>
                  </a:cubicBezTo>
                  <a:close/>
                  <a:moveTo>
                    <a:pt x="10086" y="22"/>
                  </a:moveTo>
                  <a:cubicBezTo>
                    <a:pt x="9981" y="22"/>
                    <a:pt x="9856" y="22"/>
                    <a:pt x="9751" y="43"/>
                  </a:cubicBezTo>
                  <a:cubicBezTo>
                    <a:pt x="9668" y="43"/>
                    <a:pt x="9584" y="126"/>
                    <a:pt x="9605" y="231"/>
                  </a:cubicBezTo>
                  <a:cubicBezTo>
                    <a:pt x="9605" y="315"/>
                    <a:pt x="9689" y="377"/>
                    <a:pt x="9772" y="377"/>
                  </a:cubicBezTo>
                  <a:cubicBezTo>
                    <a:pt x="9898" y="377"/>
                    <a:pt x="10002" y="357"/>
                    <a:pt x="10107" y="357"/>
                  </a:cubicBezTo>
                  <a:cubicBezTo>
                    <a:pt x="10212" y="357"/>
                    <a:pt x="10274" y="273"/>
                    <a:pt x="10274" y="189"/>
                  </a:cubicBezTo>
                  <a:cubicBezTo>
                    <a:pt x="10274" y="85"/>
                    <a:pt x="10191" y="22"/>
                    <a:pt x="10086" y="22"/>
                  </a:cubicBezTo>
                  <a:close/>
                  <a:moveTo>
                    <a:pt x="11770" y="81"/>
                  </a:moveTo>
                  <a:cubicBezTo>
                    <a:pt x="11698" y="81"/>
                    <a:pt x="11634" y="140"/>
                    <a:pt x="11634" y="231"/>
                  </a:cubicBezTo>
                  <a:cubicBezTo>
                    <a:pt x="11613" y="315"/>
                    <a:pt x="11676" y="398"/>
                    <a:pt x="11781" y="419"/>
                  </a:cubicBezTo>
                  <a:cubicBezTo>
                    <a:pt x="11885" y="419"/>
                    <a:pt x="11990" y="440"/>
                    <a:pt x="12095" y="461"/>
                  </a:cubicBezTo>
                  <a:lnTo>
                    <a:pt x="12137" y="461"/>
                  </a:lnTo>
                  <a:cubicBezTo>
                    <a:pt x="12220" y="461"/>
                    <a:pt x="12283" y="398"/>
                    <a:pt x="12304" y="315"/>
                  </a:cubicBezTo>
                  <a:cubicBezTo>
                    <a:pt x="12304" y="210"/>
                    <a:pt x="12241" y="126"/>
                    <a:pt x="12157" y="126"/>
                  </a:cubicBezTo>
                  <a:cubicBezTo>
                    <a:pt x="12032" y="105"/>
                    <a:pt x="11927" y="85"/>
                    <a:pt x="11802" y="85"/>
                  </a:cubicBezTo>
                  <a:cubicBezTo>
                    <a:pt x="11791" y="82"/>
                    <a:pt x="11780" y="81"/>
                    <a:pt x="11770" y="81"/>
                  </a:cubicBezTo>
                  <a:close/>
                  <a:moveTo>
                    <a:pt x="9100" y="122"/>
                  </a:moveTo>
                  <a:cubicBezTo>
                    <a:pt x="9087" y="122"/>
                    <a:pt x="9074" y="124"/>
                    <a:pt x="9061" y="126"/>
                  </a:cubicBezTo>
                  <a:cubicBezTo>
                    <a:pt x="8956" y="126"/>
                    <a:pt x="8852" y="147"/>
                    <a:pt x="8726" y="168"/>
                  </a:cubicBezTo>
                  <a:cubicBezTo>
                    <a:pt x="8642" y="189"/>
                    <a:pt x="8580" y="273"/>
                    <a:pt x="8600" y="377"/>
                  </a:cubicBezTo>
                  <a:cubicBezTo>
                    <a:pt x="8600" y="461"/>
                    <a:pt x="8684" y="503"/>
                    <a:pt x="8768" y="503"/>
                  </a:cubicBezTo>
                  <a:lnTo>
                    <a:pt x="8789" y="503"/>
                  </a:lnTo>
                  <a:cubicBezTo>
                    <a:pt x="8893" y="482"/>
                    <a:pt x="8998" y="461"/>
                    <a:pt x="9124" y="461"/>
                  </a:cubicBezTo>
                  <a:cubicBezTo>
                    <a:pt x="9207" y="440"/>
                    <a:pt x="9270" y="357"/>
                    <a:pt x="9270" y="273"/>
                  </a:cubicBezTo>
                  <a:cubicBezTo>
                    <a:pt x="9252" y="182"/>
                    <a:pt x="9186" y="122"/>
                    <a:pt x="9100" y="122"/>
                  </a:cubicBezTo>
                  <a:close/>
                  <a:moveTo>
                    <a:pt x="12795" y="227"/>
                  </a:moveTo>
                  <a:cubicBezTo>
                    <a:pt x="12723" y="227"/>
                    <a:pt x="12657" y="286"/>
                    <a:pt x="12639" y="377"/>
                  </a:cubicBezTo>
                  <a:cubicBezTo>
                    <a:pt x="12618" y="461"/>
                    <a:pt x="12660" y="545"/>
                    <a:pt x="12764" y="566"/>
                  </a:cubicBezTo>
                  <a:cubicBezTo>
                    <a:pt x="12869" y="587"/>
                    <a:pt x="12974" y="629"/>
                    <a:pt x="13078" y="649"/>
                  </a:cubicBezTo>
                  <a:lnTo>
                    <a:pt x="13120" y="649"/>
                  </a:lnTo>
                  <a:cubicBezTo>
                    <a:pt x="13204" y="649"/>
                    <a:pt x="13266" y="587"/>
                    <a:pt x="13287" y="524"/>
                  </a:cubicBezTo>
                  <a:cubicBezTo>
                    <a:pt x="13308" y="440"/>
                    <a:pt x="13266" y="336"/>
                    <a:pt x="13162" y="315"/>
                  </a:cubicBezTo>
                  <a:cubicBezTo>
                    <a:pt x="13057" y="294"/>
                    <a:pt x="12953" y="273"/>
                    <a:pt x="12827" y="231"/>
                  </a:cubicBezTo>
                  <a:cubicBezTo>
                    <a:pt x="12816" y="228"/>
                    <a:pt x="12805" y="227"/>
                    <a:pt x="12795" y="227"/>
                  </a:cubicBezTo>
                  <a:close/>
                  <a:moveTo>
                    <a:pt x="8097" y="311"/>
                  </a:moveTo>
                  <a:cubicBezTo>
                    <a:pt x="8084" y="311"/>
                    <a:pt x="8070" y="312"/>
                    <a:pt x="8056" y="315"/>
                  </a:cubicBezTo>
                  <a:cubicBezTo>
                    <a:pt x="7952" y="336"/>
                    <a:pt x="7847" y="377"/>
                    <a:pt x="7722" y="398"/>
                  </a:cubicBezTo>
                  <a:cubicBezTo>
                    <a:pt x="7638" y="419"/>
                    <a:pt x="7596" y="524"/>
                    <a:pt x="7617" y="608"/>
                  </a:cubicBezTo>
                  <a:cubicBezTo>
                    <a:pt x="7638" y="691"/>
                    <a:pt x="7701" y="733"/>
                    <a:pt x="7764" y="733"/>
                  </a:cubicBezTo>
                  <a:lnTo>
                    <a:pt x="7826" y="733"/>
                  </a:lnTo>
                  <a:cubicBezTo>
                    <a:pt x="7931" y="691"/>
                    <a:pt x="8036" y="670"/>
                    <a:pt x="8140" y="649"/>
                  </a:cubicBezTo>
                  <a:cubicBezTo>
                    <a:pt x="8224" y="629"/>
                    <a:pt x="8287" y="524"/>
                    <a:pt x="8266" y="440"/>
                  </a:cubicBezTo>
                  <a:cubicBezTo>
                    <a:pt x="8248" y="368"/>
                    <a:pt x="8182" y="311"/>
                    <a:pt x="8097" y="311"/>
                  </a:cubicBezTo>
                  <a:close/>
                  <a:moveTo>
                    <a:pt x="13787" y="498"/>
                  </a:moveTo>
                  <a:cubicBezTo>
                    <a:pt x="13714" y="498"/>
                    <a:pt x="13639" y="538"/>
                    <a:pt x="13622" y="608"/>
                  </a:cubicBezTo>
                  <a:cubicBezTo>
                    <a:pt x="13580" y="712"/>
                    <a:pt x="13643" y="796"/>
                    <a:pt x="13727" y="817"/>
                  </a:cubicBezTo>
                  <a:cubicBezTo>
                    <a:pt x="13831" y="859"/>
                    <a:pt x="13936" y="901"/>
                    <a:pt x="14041" y="942"/>
                  </a:cubicBezTo>
                  <a:lnTo>
                    <a:pt x="14082" y="942"/>
                  </a:lnTo>
                  <a:cubicBezTo>
                    <a:pt x="14166" y="942"/>
                    <a:pt x="14229" y="901"/>
                    <a:pt x="14250" y="838"/>
                  </a:cubicBezTo>
                  <a:cubicBezTo>
                    <a:pt x="14292" y="754"/>
                    <a:pt x="14229" y="649"/>
                    <a:pt x="14145" y="608"/>
                  </a:cubicBezTo>
                  <a:cubicBezTo>
                    <a:pt x="14041" y="587"/>
                    <a:pt x="13936" y="545"/>
                    <a:pt x="13831" y="503"/>
                  </a:cubicBezTo>
                  <a:cubicBezTo>
                    <a:pt x="13817" y="499"/>
                    <a:pt x="13802" y="498"/>
                    <a:pt x="13787" y="498"/>
                  </a:cubicBezTo>
                  <a:close/>
                  <a:moveTo>
                    <a:pt x="7117" y="602"/>
                  </a:moveTo>
                  <a:cubicBezTo>
                    <a:pt x="7102" y="602"/>
                    <a:pt x="7087" y="604"/>
                    <a:pt x="7073" y="608"/>
                  </a:cubicBezTo>
                  <a:cubicBezTo>
                    <a:pt x="6968" y="649"/>
                    <a:pt x="6864" y="691"/>
                    <a:pt x="6738" y="733"/>
                  </a:cubicBezTo>
                  <a:cubicBezTo>
                    <a:pt x="6655" y="775"/>
                    <a:pt x="6613" y="859"/>
                    <a:pt x="6655" y="942"/>
                  </a:cubicBezTo>
                  <a:cubicBezTo>
                    <a:pt x="6676" y="1026"/>
                    <a:pt x="6738" y="1068"/>
                    <a:pt x="6822" y="1068"/>
                  </a:cubicBezTo>
                  <a:cubicBezTo>
                    <a:pt x="6822" y="1068"/>
                    <a:pt x="6843" y="1047"/>
                    <a:pt x="6864" y="1047"/>
                  </a:cubicBezTo>
                  <a:cubicBezTo>
                    <a:pt x="6968" y="1005"/>
                    <a:pt x="7073" y="963"/>
                    <a:pt x="7178" y="921"/>
                  </a:cubicBezTo>
                  <a:cubicBezTo>
                    <a:pt x="7282" y="901"/>
                    <a:pt x="7324" y="796"/>
                    <a:pt x="7282" y="712"/>
                  </a:cubicBezTo>
                  <a:cubicBezTo>
                    <a:pt x="7265" y="643"/>
                    <a:pt x="7190" y="602"/>
                    <a:pt x="7117" y="602"/>
                  </a:cubicBezTo>
                  <a:close/>
                  <a:moveTo>
                    <a:pt x="14724" y="842"/>
                  </a:moveTo>
                  <a:cubicBezTo>
                    <a:pt x="14659" y="842"/>
                    <a:pt x="14594" y="881"/>
                    <a:pt x="14564" y="942"/>
                  </a:cubicBezTo>
                  <a:cubicBezTo>
                    <a:pt x="14522" y="1047"/>
                    <a:pt x="14564" y="1131"/>
                    <a:pt x="14647" y="1173"/>
                  </a:cubicBezTo>
                  <a:cubicBezTo>
                    <a:pt x="14752" y="1214"/>
                    <a:pt x="14857" y="1256"/>
                    <a:pt x="14961" y="1319"/>
                  </a:cubicBezTo>
                  <a:lnTo>
                    <a:pt x="15024" y="1319"/>
                  </a:lnTo>
                  <a:cubicBezTo>
                    <a:pt x="15087" y="1319"/>
                    <a:pt x="15150" y="1298"/>
                    <a:pt x="15191" y="1235"/>
                  </a:cubicBezTo>
                  <a:cubicBezTo>
                    <a:pt x="15212" y="1152"/>
                    <a:pt x="15191" y="1047"/>
                    <a:pt x="15108" y="1005"/>
                  </a:cubicBezTo>
                  <a:cubicBezTo>
                    <a:pt x="15003" y="963"/>
                    <a:pt x="14898" y="901"/>
                    <a:pt x="14794" y="859"/>
                  </a:cubicBezTo>
                  <a:cubicBezTo>
                    <a:pt x="14771" y="847"/>
                    <a:pt x="14748" y="842"/>
                    <a:pt x="14724" y="842"/>
                  </a:cubicBezTo>
                  <a:close/>
                  <a:moveTo>
                    <a:pt x="6181" y="989"/>
                  </a:moveTo>
                  <a:cubicBezTo>
                    <a:pt x="6157" y="989"/>
                    <a:pt x="6133" y="994"/>
                    <a:pt x="6111" y="1005"/>
                  </a:cubicBezTo>
                  <a:cubicBezTo>
                    <a:pt x="6006" y="1047"/>
                    <a:pt x="5901" y="1110"/>
                    <a:pt x="5797" y="1152"/>
                  </a:cubicBezTo>
                  <a:cubicBezTo>
                    <a:pt x="5713" y="1193"/>
                    <a:pt x="5692" y="1298"/>
                    <a:pt x="5734" y="1382"/>
                  </a:cubicBezTo>
                  <a:cubicBezTo>
                    <a:pt x="5755" y="1445"/>
                    <a:pt x="5818" y="1465"/>
                    <a:pt x="5880" y="1465"/>
                  </a:cubicBezTo>
                  <a:lnTo>
                    <a:pt x="5964" y="1465"/>
                  </a:lnTo>
                  <a:cubicBezTo>
                    <a:pt x="6048" y="1403"/>
                    <a:pt x="6152" y="1361"/>
                    <a:pt x="6257" y="1319"/>
                  </a:cubicBezTo>
                  <a:cubicBezTo>
                    <a:pt x="6341" y="1277"/>
                    <a:pt x="6383" y="1173"/>
                    <a:pt x="6341" y="1089"/>
                  </a:cubicBezTo>
                  <a:cubicBezTo>
                    <a:pt x="6310" y="1028"/>
                    <a:pt x="6246" y="989"/>
                    <a:pt x="6181" y="989"/>
                  </a:cubicBezTo>
                  <a:close/>
                  <a:moveTo>
                    <a:pt x="15627" y="1298"/>
                  </a:moveTo>
                  <a:cubicBezTo>
                    <a:pt x="15568" y="1298"/>
                    <a:pt x="15512" y="1326"/>
                    <a:pt x="15484" y="1382"/>
                  </a:cubicBezTo>
                  <a:cubicBezTo>
                    <a:pt x="15443" y="1465"/>
                    <a:pt x="15484" y="1570"/>
                    <a:pt x="15547" y="1612"/>
                  </a:cubicBezTo>
                  <a:cubicBezTo>
                    <a:pt x="15652" y="1654"/>
                    <a:pt x="15756" y="1717"/>
                    <a:pt x="15840" y="1779"/>
                  </a:cubicBezTo>
                  <a:cubicBezTo>
                    <a:pt x="15861" y="1800"/>
                    <a:pt x="15903" y="1800"/>
                    <a:pt x="15924" y="1800"/>
                  </a:cubicBezTo>
                  <a:cubicBezTo>
                    <a:pt x="15987" y="1800"/>
                    <a:pt x="16049" y="1779"/>
                    <a:pt x="16070" y="1717"/>
                  </a:cubicBezTo>
                  <a:cubicBezTo>
                    <a:pt x="16133" y="1633"/>
                    <a:pt x="16091" y="1528"/>
                    <a:pt x="16007" y="1486"/>
                  </a:cubicBezTo>
                  <a:cubicBezTo>
                    <a:pt x="15924" y="1424"/>
                    <a:pt x="15819" y="1361"/>
                    <a:pt x="15715" y="1319"/>
                  </a:cubicBezTo>
                  <a:cubicBezTo>
                    <a:pt x="15687" y="1305"/>
                    <a:pt x="15656" y="1298"/>
                    <a:pt x="15627" y="1298"/>
                  </a:cubicBezTo>
                  <a:close/>
                  <a:moveTo>
                    <a:pt x="5294" y="1465"/>
                  </a:moveTo>
                  <a:cubicBezTo>
                    <a:pt x="5267" y="1465"/>
                    <a:pt x="5239" y="1472"/>
                    <a:pt x="5211" y="1486"/>
                  </a:cubicBezTo>
                  <a:cubicBezTo>
                    <a:pt x="5106" y="1549"/>
                    <a:pt x="5002" y="1612"/>
                    <a:pt x="4918" y="1675"/>
                  </a:cubicBezTo>
                  <a:cubicBezTo>
                    <a:pt x="4834" y="1717"/>
                    <a:pt x="4813" y="1821"/>
                    <a:pt x="4855" y="1905"/>
                  </a:cubicBezTo>
                  <a:cubicBezTo>
                    <a:pt x="4897" y="1947"/>
                    <a:pt x="4939" y="1989"/>
                    <a:pt x="5002" y="1989"/>
                  </a:cubicBezTo>
                  <a:cubicBezTo>
                    <a:pt x="5043" y="1989"/>
                    <a:pt x="5064" y="1968"/>
                    <a:pt x="5106" y="1947"/>
                  </a:cubicBezTo>
                  <a:cubicBezTo>
                    <a:pt x="5190" y="1905"/>
                    <a:pt x="5274" y="1842"/>
                    <a:pt x="5378" y="1779"/>
                  </a:cubicBezTo>
                  <a:cubicBezTo>
                    <a:pt x="5462" y="1738"/>
                    <a:pt x="5483" y="1633"/>
                    <a:pt x="5441" y="1549"/>
                  </a:cubicBezTo>
                  <a:cubicBezTo>
                    <a:pt x="5399" y="1493"/>
                    <a:pt x="5348" y="1465"/>
                    <a:pt x="5294" y="1465"/>
                  </a:cubicBezTo>
                  <a:close/>
                  <a:moveTo>
                    <a:pt x="16490" y="1827"/>
                  </a:moveTo>
                  <a:cubicBezTo>
                    <a:pt x="16437" y="1827"/>
                    <a:pt x="16388" y="1854"/>
                    <a:pt x="16363" y="1905"/>
                  </a:cubicBezTo>
                  <a:cubicBezTo>
                    <a:pt x="16300" y="1968"/>
                    <a:pt x="16321" y="2072"/>
                    <a:pt x="16405" y="2135"/>
                  </a:cubicBezTo>
                  <a:cubicBezTo>
                    <a:pt x="16489" y="2198"/>
                    <a:pt x="16593" y="2261"/>
                    <a:pt x="16677" y="2323"/>
                  </a:cubicBezTo>
                  <a:cubicBezTo>
                    <a:pt x="16698" y="2344"/>
                    <a:pt x="16740" y="2365"/>
                    <a:pt x="16782" y="2365"/>
                  </a:cubicBezTo>
                  <a:cubicBezTo>
                    <a:pt x="16823" y="2365"/>
                    <a:pt x="16865" y="2323"/>
                    <a:pt x="16907" y="2282"/>
                  </a:cubicBezTo>
                  <a:cubicBezTo>
                    <a:pt x="16970" y="2219"/>
                    <a:pt x="16949" y="2114"/>
                    <a:pt x="16865" y="2051"/>
                  </a:cubicBezTo>
                  <a:cubicBezTo>
                    <a:pt x="16782" y="1989"/>
                    <a:pt x="16677" y="1926"/>
                    <a:pt x="16593" y="1863"/>
                  </a:cubicBezTo>
                  <a:cubicBezTo>
                    <a:pt x="16560" y="1838"/>
                    <a:pt x="16524" y="1827"/>
                    <a:pt x="16490" y="1827"/>
                  </a:cubicBezTo>
                  <a:close/>
                  <a:moveTo>
                    <a:pt x="4442" y="2024"/>
                  </a:moveTo>
                  <a:cubicBezTo>
                    <a:pt x="4405" y="2024"/>
                    <a:pt x="4367" y="2034"/>
                    <a:pt x="4332" y="2051"/>
                  </a:cubicBezTo>
                  <a:cubicBezTo>
                    <a:pt x="4248" y="2114"/>
                    <a:pt x="4165" y="2198"/>
                    <a:pt x="4060" y="2261"/>
                  </a:cubicBezTo>
                  <a:cubicBezTo>
                    <a:pt x="3997" y="2323"/>
                    <a:pt x="3976" y="2428"/>
                    <a:pt x="4039" y="2491"/>
                  </a:cubicBezTo>
                  <a:cubicBezTo>
                    <a:pt x="4081" y="2533"/>
                    <a:pt x="4123" y="2574"/>
                    <a:pt x="4165" y="2574"/>
                  </a:cubicBezTo>
                  <a:cubicBezTo>
                    <a:pt x="4207" y="2574"/>
                    <a:pt x="4248" y="2554"/>
                    <a:pt x="4269" y="2533"/>
                  </a:cubicBezTo>
                  <a:cubicBezTo>
                    <a:pt x="4353" y="2470"/>
                    <a:pt x="4458" y="2386"/>
                    <a:pt x="4541" y="2323"/>
                  </a:cubicBezTo>
                  <a:cubicBezTo>
                    <a:pt x="4625" y="2282"/>
                    <a:pt x="4625" y="2177"/>
                    <a:pt x="4583" y="2093"/>
                  </a:cubicBezTo>
                  <a:cubicBezTo>
                    <a:pt x="4546" y="2044"/>
                    <a:pt x="4495" y="2024"/>
                    <a:pt x="4442" y="2024"/>
                  </a:cubicBezTo>
                  <a:close/>
                  <a:moveTo>
                    <a:pt x="17315" y="2432"/>
                  </a:moveTo>
                  <a:cubicBezTo>
                    <a:pt x="17266" y="2432"/>
                    <a:pt x="17216" y="2454"/>
                    <a:pt x="17179" y="2491"/>
                  </a:cubicBezTo>
                  <a:cubicBezTo>
                    <a:pt x="17116" y="2574"/>
                    <a:pt x="17137" y="2679"/>
                    <a:pt x="17200" y="2742"/>
                  </a:cubicBezTo>
                  <a:cubicBezTo>
                    <a:pt x="17284" y="2805"/>
                    <a:pt x="17367" y="2888"/>
                    <a:pt x="17451" y="2951"/>
                  </a:cubicBezTo>
                  <a:cubicBezTo>
                    <a:pt x="17472" y="2972"/>
                    <a:pt x="17514" y="2993"/>
                    <a:pt x="17556" y="2993"/>
                  </a:cubicBezTo>
                  <a:cubicBezTo>
                    <a:pt x="17619" y="2993"/>
                    <a:pt x="17660" y="2972"/>
                    <a:pt x="17681" y="2930"/>
                  </a:cubicBezTo>
                  <a:cubicBezTo>
                    <a:pt x="17744" y="2867"/>
                    <a:pt x="17744" y="2763"/>
                    <a:pt x="17681" y="2700"/>
                  </a:cubicBezTo>
                  <a:cubicBezTo>
                    <a:pt x="17598" y="2616"/>
                    <a:pt x="17514" y="2554"/>
                    <a:pt x="17409" y="2470"/>
                  </a:cubicBezTo>
                  <a:cubicBezTo>
                    <a:pt x="17383" y="2444"/>
                    <a:pt x="17349" y="2432"/>
                    <a:pt x="17315" y="2432"/>
                  </a:cubicBezTo>
                  <a:close/>
                  <a:moveTo>
                    <a:pt x="3649" y="2662"/>
                  </a:moveTo>
                  <a:cubicBezTo>
                    <a:pt x="3611" y="2662"/>
                    <a:pt x="3572" y="2674"/>
                    <a:pt x="3537" y="2700"/>
                  </a:cubicBezTo>
                  <a:cubicBezTo>
                    <a:pt x="3453" y="2784"/>
                    <a:pt x="3370" y="2867"/>
                    <a:pt x="3286" y="2930"/>
                  </a:cubicBezTo>
                  <a:cubicBezTo>
                    <a:pt x="3223" y="2993"/>
                    <a:pt x="3223" y="3118"/>
                    <a:pt x="3286" y="3181"/>
                  </a:cubicBezTo>
                  <a:cubicBezTo>
                    <a:pt x="3307" y="3202"/>
                    <a:pt x="3370" y="3223"/>
                    <a:pt x="3411" y="3223"/>
                  </a:cubicBezTo>
                  <a:cubicBezTo>
                    <a:pt x="3453" y="3223"/>
                    <a:pt x="3495" y="3223"/>
                    <a:pt x="3516" y="3181"/>
                  </a:cubicBezTo>
                  <a:cubicBezTo>
                    <a:pt x="3600" y="3098"/>
                    <a:pt x="3683" y="3035"/>
                    <a:pt x="3767" y="2951"/>
                  </a:cubicBezTo>
                  <a:cubicBezTo>
                    <a:pt x="3830" y="2888"/>
                    <a:pt x="3851" y="2784"/>
                    <a:pt x="3788" y="2721"/>
                  </a:cubicBezTo>
                  <a:cubicBezTo>
                    <a:pt x="3752" y="2684"/>
                    <a:pt x="3701" y="2662"/>
                    <a:pt x="3649" y="2662"/>
                  </a:cubicBezTo>
                  <a:close/>
                  <a:moveTo>
                    <a:pt x="18047" y="3134"/>
                  </a:moveTo>
                  <a:cubicBezTo>
                    <a:pt x="18006" y="3134"/>
                    <a:pt x="17964" y="3150"/>
                    <a:pt x="17932" y="3181"/>
                  </a:cubicBezTo>
                  <a:cubicBezTo>
                    <a:pt x="17870" y="3244"/>
                    <a:pt x="17870" y="3349"/>
                    <a:pt x="17932" y="3411"/>
                  </a:cubicBezTo>
                  <a:cubicBezTo>
                    <a:pt x="18016" y="3495"/>
                    <a:pt x="18079" y="3579"/>
                    <a:pt x="18163" y="3662"/>
                  </a:cubicBezTo>
                  <a:cubicBezTo>
                    <a:pt x="18204" y="3683"/>
                    <a:pt x="18246" y="3704"/>
                    <a:pt x="18288" y="3704"/>
                  </a:cubicBezTo>
                  <a:cubicBezTo>
                    <a:pt x="18330" y="3704"/>
                    <a:pt x="18372" y="3704"/>
                    <a:pt x="18393" y="3662"/>
                  </a:cubicBezTo>
                  <a:cubicBezTo>
                    <a:pt x="18476" y="3600"/>
                    <a:pt x="18476" y="3495"/>
                    <a:pt x="18414" y="3432"/>
                  </a:cubicBezTo>
                  <a:cubicBezTo>
                    <a:pt x="18330" y="3349"/>
                    <a:pt x="18246" y="3265"/>
                    <a:pt x="18163" y="3181"/>
                  </a:cubicBezTo>
                  <a:cubicBezTo>
                    <a:pt x="18131" y="3150"/>
                    <a:pt x="18089" y="3134"/>
                    <a:pt x="18047" y="3134"/>
                  </a:cubicBezTo>
                  <a:close/>
                  <a:moveTo>
                    <a:pt x="2944" y="3373"/>
                  </a:moveTo>
                  <a:cubicBezTo>
                    <a:pt x="2892" y="3373"/>
                    <a:pt x="2841" y="3396"/>
                    <a:pt x="2805" y="3432"/>
                  </a:cubicBezTo>
                  <a:cubicBezTo>
                    <a:pt x="2721" y="3516"/>
                    <a:pt x="2658" y="3600"/>
                    <a:pt x="2574" y="3683"/>
                  </a:cubicBezTo>
                  <a:cubicBezTo>
                    <a:pt x="2512" y="3746"/>
                    <a:pt x="2533" y="3872"/>
                    <a:pt x="2595" y="3914"/>
                  </a:cubicBezTo>
                  <a:cubicBezTo>
                    <a:pt x="2616" y="3955"/>
                    <a:pt x="2658" y="3955"/>
                    <a:pt x="2700" y="3955"/>
                  </a:cubicBezTo>
                  <a:cubicBezTo>
                    <a:pt x="2763" y="3955"/>
                    <a:pt x="2805" y="3955"/>
                    <a:pt x="2846" y="3914"/>
                  </a:cubicBezTo>
                  <a:cubicBezTo>
                    <a:pt x="2909" y="3830"/>
                    <a:pt x="2993" y="3746"/>
                    <a:pt x="3056" y="3662"/>
                  </a:cubicBezTo>
                  <a:cubicBezTo>
                    <a:pt x="3118" y="3579"/>
                    <a:pt x="3118" y="3474"/>
                    <a:pt x="3056" y="3411"/>
                  </a:cubicBezTo>
                  <a:cubicBezTo>
                    <a:pt x="3021" y="3385"/>
                    <a:pt x="2982" y="3373"/>
                    <a:pt x="2944" y="3373"/>
                  </a:cubicBezTo>
                  <a:close/>
                  <a:moveTo>
                    <a:pt x="18716" y="3886"/>
                  </a:moveTo>
                  <a:cubicBezTo>
                    <a:pt x="18682" y="3886"/>
                    <a:pt x="18649" y="3896"/>
                    <a:pt x="18623" y="3914"/>
                  </a:cubicBezTo>
                  <a:cubicBezTo>
                    <a:pt x="18539" y="3976"/>
                    <a:pt x="18539" y="4081"/>
                    <a:pt x="18602" y="4165"/>
                  </a:cubicBezTo>
                  <a:cubicBezTo>
                    <a:pt x="18665" y="4248"/>
                    <a:pt x="18728" y="4332"/>
                    <a:pt x="18811" y="4416"/>
                  </a:cubicBezTo>
                  <a:cubicBezTo>
                    <a:pt x="18832" y="4458"/>
                    <a:pt x="18895" y="4478"/>
                    <a:pt x="18937" y="4478"/>
                  </a:cubicBezTo>
                  <a:cubicBezTo>
                    <a:pt x="18979" y="4478"/>
                    <a:pt x="19000" y="4478"/>
                    <a:pt x="19041" y="4458"/>
                  </a:cubicBezTo>
                  <a:cubicBezTo>
                    <a:pt x="19104" y="4395"/>
                    <a:pt x="19125" y="4290"/>
                    <a:pt x="19062" y="4206"/>
                  </a:cubicBezTo>
                  <a:cubicBezTo>
                    <a:pt x="19000" y="4123"/>
                    <a:pt x="18937" y="4039"/>
                    <a:pt x="18853" y="3955"/>
                  </a:cubicBezTo>
                  <a:cubicBezTo>
                    <a:pt x="18816" y="3906"/>
                    <a:pt x="18765" y="3886"/>
                    <a:pt x="18716" y="3886"/>
                  </a:cubicBezTo>
                  <a:close/>
                  <a:moveTo>
                    <a:pt x="2281" y="4149"/>
                  </a:moveTo>
                  <a:cubicBezTo>
                    <a:pt x="2226" y="4149"/>
                    <a:pt x="2173" y="4177"/>
                    <a:pt x="2135" y="4227"/>
                  </a:cubicBezTo>
                  <a:cubicBezTo>
                    <a:pt x="2072" y="4311"/>
                    <a:pt x="2010" y="4395"/>
                    <a:pt x="1947" y="4499"/>
                  </a:cubicBezTo>
                  <a:cubicBezTo>
                    <a:pt x="1884" y="4562"/>
                    <a:pt x="1905" y="4667"/>
                    <a:pt x="1989" y="4730"/>
                  </a:cubicBezTo>
                  <a:cubicBezTo>
                    <a:pt x="2010" y="4751"/>
                    <a:pt x="2051" y="4771"/>
                    <a:pt x="2072" y="4771"/>
                  </a:cubicBezTo>
                  <a:cubicBezTo>
                    <a:pt x="2135" y="4771"/>
                    <a:pt x="2177" y="4751"/>
                    <a:pt x="2219" y="4688"/>
                  </a:cubicBezTo>
                  <a:cubicBezTo>
                    <a:pt x="2282" y="4604"/>
                    <a:pt x="2344" y="4520"/>
                    <a:pt x="2407" y="4437"/>
                  </a:cubicBezTo>
                  <a:cubicBezTo>
                    <a:pt x="2470" y="4353"/>
                    <a:pt x="2449" y="4248"/>
                    <a:pt x="2386" y="4186"/>
                  </a:cubicBezTo>
                  <a:cubicBezTo>
                    <a:pt x="2353" y="4161"/>
                    <a:pt x="2317" y="4149"/>
                    <a:pt x="2281" y="4149"/>
                  </a:cubicBezTo>
                  <a:close/>
                  <a:moveTo>
                    <a:pt x="19335" y="4693"/>
                  </a:moveTo>
                  <a:cubicBezTo>
                    <a:pt x="19299" y="4693"/>
                    <a:pt x="19263" y="4705"/>
                    <a:pt x="19230" y="4730"/>
                  </a:cubicBezTo>
                  <a:cubicBezTo>
                    <a:pt x="19167" y="4771"/>
                    <a:pt x="19125" y="4876"/>
                    <a:pt x="19188" y="4960"/>
                  </a:cubicBezTo>
                  <a:cubicBezTo>
                    <a:pt x="19251" y="5064"/>
                    <a:pt x="19313" y="5148"/>
                    <a:pt x="19376" y="5253"/>
                  </a:cubicBezTo>
                  <a:cubicBezTo>
                    <a:pt x="19397" y="5295"/>
                    <a:pt x="19460" y="5315"/>
                    <a:pt x="19523" y="5315"/>
                  </a:cubicBezTo>
                  <a:cubicBezTo>
                    <a:pt x="19544" y="5315"/>
                    <a:pt x="19585" y="5315"/>
                    <a:pt x="19606" y="5295"/>
                  </a:cubicBezTo>
                  <a:cubicBezTo>
                    <a:pt x="19690" y="5253"/>
                    <a:pt x="19711" y="5148"/>
                    <a:pt x="19648" y="5064"/>
                  </a:cubicBezTo>
                  <a:cubicBezTo>
                    <a:pt x="19606" y="4960"/>
                    <a:pt x="19544" y="4876"/>
                    <a:pt x="19481" y="4771"/>
                  </a:cubicBezTo>
                  <a:cubicBezTo>
                    <a:pt x="19443" y="4721"/>
                    <a:pt x="19389" y="4693"/>
                    <a:pt x="19335" y="4693"/>
                  </a:cubicBezTo>
                  <a:close/>
                  <a:moveTo>
                    <a:pt x="1697" y="4986"/>
                  </a:moveTo>
                  <a:cubicBezTo>
                    <a:pt x="1644" y="4986"/>
                    <a:pt x="1595" y="5014"/>
                    <a:pt x="1570" y="5064"/>
                  </a:cubicBezTo>
                  <a:cubicBezTo>
                    <a:pt x="1507" y="5169"/>
                    <a:pt x="1445" y="5274"/>
                    <a:pt x="1382" y="5357"/>
                  </a:cubicBezTo>
                  <a:cubicBezTo>
                    <a:pt x="1340" y="5441"/>
                    <a:pt x="1382" y="5546"/>
                    <a:pt x="1445" y="5587"/>
                  </a:cubicBezTo>
                  <a:cubicBezTo>
                    <a:pt x="1486" y="5608"/>
                    <a:pt x="1507" y="5608"/>
                    <a:pt x="1528" y="5608"/>
                  </a:cubicBezTo>
                  <a:cubicBezTo>
                    <a:pt x="1591" y="5608"/>
                    <a:pt x="1654" y="5587"/>
                    <a:pt x="1675" y="5525"/>
                  </a:cubicBezTo>
                  <a:cubicBezTo>
                    <a:pt x="1738" y="5441"/>
                    <a:pt x="1800" y="5336"/>
                    <a:pt x="1863" y="5253"/>
                  </a:cubicBezTo>
                  <a:cubicBezTo>
                    <a:pt x="1905" y="5169"/>
                    <a:pt x="1884" y="5064"/>
                    <a:pt x="1800" y="5023"/>
                  </a:cubicBezTo>
                  <a:cubicBezTo>
                    <a:pt x="1767" y="4998"/>
                    <a:pt x="1731" y="4986"/>
                    <a:pt x="1697" y="4986"/>
                  </a:cubicBezTo>
                  <a:close/>
                  <a:moveTo>
                    <a:pt x="19844" y="5571"/>
                  </a:moveTo>
                  <a:cubicBezTo>
                    <a:pt x="19820" y="5571"/>
                    <a:pt x="19796" y="5576"/>
                    <a:pt x="19774" y="5587"/>
                  </a:cubicBezTo>
                  <a:cubicBezTo>
                    <a:pt x="19690" y="5629"/>
                    <a:pt x="19648" y="5734"/>
                    <a:pt x="19690" y="5818"/>
                  </a:cubicBezTo>
                  <a:cubicBezTo>
                    <a:pt x="19753" y="5922"/>
                    <a:pt x="19795" y="6027"/>
                    <a:pt x="19857" y="6111"/>
                  </a:cubicBezTo>
                  <a:cubicBezTo>
                    <a:pt x="19878" y="6173"/>
                    <a:pt x="19941" y="6215"/>
                    <a:pt x="20004" y="6215"/>
                  </a:cubicBezTo>
                  <a:cubicBezTo>
                    <a:pt x="20025" y="6215"/>
                    <a:pt x="20046" y="6215"/>
                    <a:pt x="20088" y="6194"/>
                  </a:cubicBezTo>
                  <a:cubicBezTo>
                    <a:pt x="20171" y="6152"/>
                    <a:pt x="20192" y="6048"/>
                    <a:pt x="20150" y="5964"/>
                  </a:cubicBezTo>
                  <a:cubicBezTo>
                    <a:pt x="20108" y="5859"/>
                    <a:pt x="20046" y="5776"/>
                    <a:pt x="20004" y="5671"/>
                  </a:cubicBezTo>
                  <a:cubicBezTo>
                    <a:pt x="19973" y="5610"/>
                    <a:pt x="19909" y="5571"/>
                    <a:pt x="19844" y="5571"/>
                  </a:cubicBezTo>
                  <a:close/>
                  <a:moveTo>
                    <a:pt x="1236" y="5873"/>
                  </a:moveTo>
                  <a:cubicBezTo>
                    <a:pt x="1169" y="5873"/>
                    <a:pt x="1100" y="5900"/>
                    <a:pt x="1068" y="5964"/>
                  </a:cubicBezTo>
                  <a:cubicBezTo>
                    <a:pt x="1026" y="6069"/>
                    <a:pt x="963" y="6173"/>
                    <a:pt x="922" y="6278"/>
                  </a:cubicBezTo>
                  <a:cubicBezTo>
                    <a:pt x="880" y="6362"/>
                    <a:pt x="922" y="6466"/>
                    <a:pt x="1005" y="6508"/>
                  </a:cubicBezTo>
                  <a:cubicBezTo>
                    <a:pt x="1019" y="6508"/>
                    <a:pt x="1033" y="6517"/>
                    <a:pt x="1047" y="6517"/>
                  </a:cubicBezTo>
                  <a:cubicBezTo>
                    <a:pt x="1054" y="6517"/>
                    <a:pt x="1061" y="6515"/>
                    <a:pt x="1068" y="6508"/>
                  </a:cubicBezTo>
                  <a:cubicBezTo>
                    <a:pt x="1152" y="6508"/>
                    <a:pt x="1194" y="6487"/>
                    <a:pt x="1235" y="6424"/>
                  </a:cubicBezTo>
                  <a:cubicBezTo>
                    <a:pt x="1277" y="6320"/>
                    <a:pt x="1319" y="6215"/>
                    <a:pt x="1382" y="6111"/>
                  </a:cubicBezTo>
                  <a:cubicBezTo>
                    <a:pt x="1403" y="6027"/>
                    <a:pt x="1382" y="5922"/>
                    <a:pt x="1298" y="5880"/>
                  </a:cubicBezTo>
                  <a:cubicBezTo>
                    <a:pt x="1278" y="5875"/>
                    <a:pt x="1257" y="5873"/>
                    <a:pt x="1236" y="5873"/>
                  </a:cubicBezTo>
                  <a:close/>
                  <a:moveTo>
                    <a:pt x="20283" y="6492"/>
                  </a:moveTo>
                  <a:cubicBezTo>
                    <a:pt x="20259" y="6492"/>
                    <a:pt x="20236" y="6497"/>
                    <a:pt x="20213" y="6508"/>
                  </a:cubicBezTo>
                  <a:cubicBezTo>
                    <a:pt x="20129" y="6550"/>
                    <a:pt x="20088" y="6634"/>
                    <a:pt x="20129" y="6717"/>
                  </a:cubicBezTo>
                  <a:cubicBezTo>
                    <a:pt x="20171" y="6822"/>
                    <a:pt x="20213" y="6927"/>
                    <a:pt x="20234" y="7031"/>
                  </a:cubicBezTo>
                  <a:cubicBezTo>
                    <a:pt x="20269" y="7101"/>
                    <a:pt x="20318" y="7141"/>
                    <a:pt x="20369" y="7141"/>
                  </a:cubicBezTo>
                  <a:cubicBezTo>
                    <a:pt x="20380" y="7141"/>
                    <a:pt x="20391" y="7139"/>
                    <a:pt x="20401" y="7136"/>
                  </a:cubicBezTo>
                  <a:lnTo>
                    <a:pt x="20464" y="7136"/>
                  </a:lnTo>
                  <a:cubicBezTo>
                    <a:pt x="20548" y="7094"/>
                    <a:pt x="20590" y="7010"/>
                    <a:pt x="20569" y="6927"/>
                  </a:cubicBezTo>
                  <a:cubicBezTo>
                    <a:pt x="20527" y="6801"/>
                    <a:pt x="20485" y="6696"/>
                    <a:pt x="20443" y="6592"/>
                  </a:cubicBezTo>
                  <a:cubicBezTo>
                    <a:pt x="20413" y="6531"/>
                    <a:pt x="20348" y="6492"/>
                    <a:pt x="20283" y="6492"/>
                  </a:cubicBezTo>
                  <a:close/>
                  <a:moveTo>
                    <a:pt x="810" y="6806"/>
                  </a:moveTo>
                  <a:cubicBezTo>
                    <a:pt x="746" y="6806"/>
                    <a:pt x="686" y="6844"/>
                    <a:pt x="670" y="6906"/>
                  </a:cubicBezTo>
                  <a:cubicBezTo>
                    <a:pt x="629" y="7031"/>
                    <a:pt x="587" y="7136"/>
                    <a:pt x="545" y="7240"/>
                  </a:cubicBezTo>
                  <a:cubicBezTo>
                    <a:pt x="524" y="7324"/>
                    <a:pt x="566" y="7429"/>
                    <a:pt x="650" y="7450"/>
                  </a:cubicBezTo>
                  <a:cubicBezTo>
                    <a:pt x="670" y="7450"/>
                    <a:pt x="691" y="7471"/>
                    <a:pt x="712" y="7471"/>
                  </a:cubicBezTo>
                  <a:cubicBezTo>
                    <a:pt x="775" y="7471"/>
                    <a:pt x="838" y="7408"/>
                    <a:pt x="859" y="7345"/>
                  </a:cubicBezTo>
                  <a:cubicBezTo>
                    <a:pt x="901" y="7240"/>
                    <a:pt x="942" y="7136"/>
                    <a:pt x="984" y="7031"/>
                  </a:cubicBezTo>
                  <a:cubicBezTo>
                    <a:pt x="1005" y="6947"/>
                    <a:pt x="963" y="6843"/>
                    <a:pt x="880" y="6822"/>
                  </a:cubicBezTo>
                  <a:cubicBezTo>
                    <a:pt x="857" y="6811"/>
                    <a:pt x="833" y="6806"/>
                    <a:pt x="810" y="6806"/>
                  </a:cubicBezTo>
                  <a:close/>
                  <a:moveTo>
                    <a:pt x="20612" y="7444"/>
                  </a:moveTo>
                  <a:cubicBezTo>
                    <a:pt x="20597" y="7444"/>
                    <a:pt x="20583" y="7446"/>
                    <a:pt x="20569" y="7450"/>
                  </a:cubicBezTo>
                  <a:cubicBezTo>
                    <a:pt x="20485" y="7491"/>
                    <a:pt x="20422" y="7575"/>
                    <a:pt x="20464" y="7659"/>
                  </a:cubicBezTo>
                  <a:cubicBezTo>
                    <a:pt x="20485" y="7764"/>
                    <a:pt x="20527" y="7889"/>
                    <a:pt x="20548" y="7994"/>
                  </a:cubicBezTo>
                  <a:cubicBezTo>
                    <a:pt x="20569" y="8056"/>
                    <a:pt x="20632" y="8119"/>
                    <a:pt x="20715" y="8119"/>
                  </a:cubicBezTo>
                  <a:cubicBezTo>
                    <a:pt x="20715" y="8119"/>
                    <a:pt x="20736" y="8119"/>
                    <a:pt x="20757" y="8098"/>
                  </a:cubicBezTo>
                  <a:cubicBezTo>
                    <a:pt x="20841" y="8077"/>
                    <a:pt x="20904" y="7994"/>
                    <a:pt x="20883" y="7910"/>
                  </a:cubicBezTo>
                  <a:cubicBezTo>
                    <a:pt x="20841" y="7784"/>
                    <a:pt x="20820" y="7680"/>
                    <a:pt x="20778" y="7575"/>
                  </a:cubicBezTo>
                  <a:cubicBezTo>
                    <a:pt x="20761" y="7488"/>
                    <a:pt x="20685" y="7444"/>
                    <a:pt x="20612" y="7444"/>
                  </a:cubicBezTo>
                  <a:close/>
                  <a:moveTo>
                    <a:pt x="503" y="7779"/>
                  </a:moveTo>
                  <a:cubicBezTo>
                    <a:pt x="435" y="7779"/>
                    <a:pt x="374" y="7823"/>
                    <a:pt x="357" y="7910"/>
                  </a:cubicBezTo>
                  <a:cubicBezTo>
                    <a:pt x="315" y="8015"/>
                    <a:pt x="294" y="8119"/>
                    <a:pt x="273" y="8224"/>
                  </a:cubicBezTo>
                  <a:cubicBezTo>
                    <a:pt x="252" y="8328"/>
                    <a:pt x="294" y="8412"/>
                    <a:pt x="398" y="8433"/>
                  </a:cubicBezTo>
                  <a:lnTo>
                    <a:pt x="440" y="8433"/>
                  </a:lnTo>
                  <a:cubicBezTo>
                    <a:pt x="503" y="8433"/>
                    <a:pt x="587" y="8391"/>
                    <a:pt x="587" y="8308"/>
                  </a:cubicBezTo>
                  <a:cubicBezTo>
                    <a:pt x="629" y="8203"/>
                    <a:pt x="650" y="8098"/>
                    <a:pt x="670" y="7994"/>
                  </a:cubicBezTo>
                  <a:cubicBezTo>
                    <a:pt x="691" y="7889"/>
                    <a:pt x="650" y="7805"/>
                    <a:pt x="545" y="7784"/>
                  </a:cubicBezTo>
                  <a:cubicBezTo>
                    <a:pt x="531" y="7781"/>
                    <a:pt x="517" y="7779"/>
                    <a:pt x="503" y="7779"/>
                  </a:cubicBezTo>
                  <a:close/>
                  <a:moveTo>
                    <a:pt x="20859" y="8429"/>
                  </a:moveTo>
                  <a:cubicBezTo>
                    <a:pt x="20847" y="8429"/>
                    <a:pt x="20833" y="8430"/>
                    <a:pt x="20820" y="8433"/>
                  </a:cubicBezTo>
                  <a:cubicBezTo>
                    <a:pt x="20736" y="8454"/>
                    <a:pt x="20673" y="8538"/>
                    <a:pt x="20694" y="8642"/>
                  </a:cubicBezTo>
                  <a:cubicBezTo>
                    <a:pt x="20715" y="8747"/>
                    <a:pt x="20736" y="8852"/>
                    <a:pt x="20757" y="8956"/>
                  </a:cubicBezTo>
                  <a:cubicBezTo>
                    <a:pt x="20757" y="9040"/>
                    <a:pt x="20841" y="9103"/>
                    <a:pt x="20924" y="9103"/>
                  </a:cubicBezTo>
                  <a:lnTo>
                    <a:pt x="20945" y="9103"/>
                  </a:lnTo>
                  <a:cubicBezTo>
                    <a:pt x="21050" y="9082"/>
                    <a:pt x="21113" y="8998"/>
                    <a:pt x="21092" y="8914"/>
                  </a:cubicBezTo>
                  <a:cubicBezTo>
                    <a:pt x="21071" y="8789"/>
                    <a:pt x="21050" y="8684"/>
                    <a:pt x="21029" y="8580"/>
                  </a:cubicBezTo>
                  <a:cubicBezTo>
                    <a:pt x="21011" y="8488"/>
                    <a:pt x="20945" y="8429"/>
                    <a:pt x="20859" y="8429"/>
                  </a:cubicBezTo>
                  <a:close/>
                  <a:moveTo>
                    <a:pt x="296" y="8764"/>
                  </a:moveTo>
                  <a:cubicBezTo>
                    <a:pt x="210" y="8764"/>
                    <a:pt x="145" y="8823"/>
                    <a:pt x="126" y="8914"/>
                  </a:cubicBezTo>
                  <a:cubicBezTo>
                    <a:pt x="105" y="9019"/>
                    <a:pt x="105" y="9124"/>
                    <a:pt x="85" y="9249"/>
                  </a:cubicBezTo>
                  <a:cubicBezTo>
                    <a:pt x="85" y="9333"/>
                    <a:pt x="147" y="9416"/>
                    <a:pt x="231" y="9437"/>
                  </a:cubicBezTo>
                  <a:lnTo>
                    <a:pt x="252" y="9437"/>
                  </a:lnTo>
                  <a:cubicBezTo>
                    <a:pt x="336" y="9437"/>
                    <a:pt x="419" y="9375"/>
                    <a:pt x="419" y="9291"/>
                  </a:cubicBezTo>
                  <a:cubicBezTo>
                    <a:pt x="440" y="9186"/>
                    <a:pt x="440" y="9082"/>
                    <a:pt x="461" y="8956"/>
                  </a:cubicBezTo>
                  <a:cubicBezTo>
                    <a:pt x="482" y="8872"/>
                    <a:pt x="419" y="8789"/>
                    <a:pt x="336" y="8768"/>
                  </a:cubicBezTo>
                  <a:cubicBezTo>
                    <a:pt x="322" y="8765"/>
                    <a:pt x="309" y="8764"/>
                    <a:pt x="296" y="8764"/>
                  </a:cubicBezTo>
                  <a:close/>
                  <a:moveTo>
                    <a:pt x="20987" y="9437"/>
                  </a:moveTo>
                  <a:cubicBezTo>
                    <a:pt x="20904" y="9458"/>
                    <a:pt x="20820" y="9521"/>
                    <a:pt x="20841" y="9626"/>
                  </a:cubicBezTo>
                  <a:cubicBezTo>
                    <a:pt x="20841" y="9730"/>
                    <a:pt x="20862" y="9835"/>
                    <a:pt x="20862" y="9960"/>
                  </a:cubicBezTo>
                  <a:cubicBezTo>
                    <a:pt x="20862" y="10044"/>
                    <a:pt x="20945" y="10107"/>
                    <a:pt x="21029" y="10107"/>
                  </a:cubicBezTo>
                  <a:lnTo>
                    <a:pt x="21050" y="10107"/>
                  </a:lnTo>
                  <a:cubicBezTo>
                    <a:pt x="21134" y="10107"/>
                    <a:pt x="21196" y="10023"/>
                    <a:pt x="21196" y="9940"/>
                  </a:cubicBezTo>
                  <a:cubicBezTo>
                    <a:pt x="21196" y="9814"/>
                    <a:pt x="21176" y="9709"/>
                    <a:pt x="21176" y="9584"/>
                  </a:cubicBezTo>
                  <a:cubicBezTo>
                    <a:pt x="21155" y="9500"/>
                    <a:pt x="21071" y="9437"/>
                    <a:pt x="20987" y="9437"/>
                  </a:cubicBezTo>
                  <a:close/>
                  <a:moveTo>
                    <a:pt x="189" y="9772"/>
                  </a:moveTo>
                  <a:cubicBezTo>
                    <a:pt x="105" y="9772"/>
                    <a:pt x="22" y="9835"/>
                    <a:pt x="22" y="9940"/>
                  </a:cubicBezTo>
                  <a:cubicBezTo>
                    <a:pt x="1" y="10044"/>
                    <a:pt x="1" y="10170"/>
                    <a:pt x="1" y="10274"/>
                  </a:cubicBezTo>
                  <a:cubicBezTo>
                    <a:pt x="1" y="10379"/>
                    <a:pt x="64" y="10442"/>
                    <a:pt x="168" y="10442"/>
                  </a:cubicBezTo>
                  <a:cubicBezTo>
                    <a:pt x="168" y="10442"/>
                    <a:pt x="168" y="10442"/>
                    <a:pt x="168" y="10463"/>
                  </a:cubicBezTo>
                  <a:cubicBezTo>
                    <a:pt x="252" y="10463"/>
                    <a:pt x="336" y="10379"/>
                    <a:pt x="336" y="10295"/>
                  </a:cubicBezTo>
                  <a:cubicBezTo>
                    <a:pt x="336" y="10170"/>
                    <a:pt x="336" y="10065"/>
                    <a:pt x="357" y="9960"/>
                  </a:cubicBezTo>
                  <a:cubicBezTo>
                    <a:pt x="357" y="9856"/>
                    <a:pt x="294" y="9772"/>
                    <a:pt x="189" y="9772"/>
                  </a:cubicBezTo>
                  <a:close/>
                  <a:moveTo>
                    <a:pt x="168" y="10463"/>
                  </a:moveTo>
                  <a:cubicBezTo>
                    <a:pt x="64" y="10463"/>
                    <a:pt x="1" y="10525"/>
                    <a:pt x="1" y="10630"/>
                  </a:cubicBezTo>
                  <a:cubicBezTo>
                    <a:pt x="1" y="10735"/>
                    <a:pt x="1" y="10839"/>
                    <a:pt x="1" y="10965"/>
                  </a:cubicBezTo>
                  <a:cubicBezTo>
                    <a:pt x="1" y="11049"/>
                    <a:pt x="85" y="11132"/>
                    <a:pt x="168" y="11132"/>
                  </a:cubicBezTo>
                  <a:cubicBezTo>
                    <a:pt x="273" y="11132"/>
                    <a:pt x="357" y="11049"/>
                    <a:pt x="336" y="10944"/>
                  </a:cubicBezTo>
                  <a:cubicBezTo>
                    <a:pt x="336" y="10839"/>
                    <a:pt x="336" y="10735"/>
                    <a:pt x="336" y="10630"/>
                  </a:cubicBezTo>
                  <a:cubicBezTo>
                    <a:pt x="336" y="10525"/>
                    <a:pt x="273" y="10463"/>
                    <a:pt x="168" y="10463"/>
                  </a:cubicBezTo>
                  <a:close/>
                  <a:moveTo>
                    <a:pt x="21050" y="10463"/>
                  </a:moveTo>
                  <a:cubicBezTo>
                    <a:pt x="20966" y="10463"/>
                    <a:pt x="20883" y="10525"/>
                    <a:pt x="20883" y="10630"/>
                  </a:cubicBezTo>
                  <a:cubicBezTo>
                    <a:pt x="20883" y="10735"/>
                    <a:pt x="20883" y="10839"/>
                    <a:pt x="20883" y="10944"/>
                  </a:cubicBezTo>
                  <a:cubicBezTo>
                    <a:pt x="20883" y="11049"/>
                    <a:pt x="20945" y="11132"/>
                    <a:pt x="21050" y="11132"/>
                  </a:cubicBezTo>
                  <a:cubicBezTo>
                    <a:pt x="21134" y="11132"/>
                    <a:pt x="21217" y="11049"/>
                    <a:pt x="21217" y="10965"/>
                  </a:cubicBezTo>
                  <a:cubicBezTo>
                    <a:pt x="21217" y="10860"/>
                    <a:pt x="21217" y="10735"/>
                    <a:pt x="21217" y="10630"/>
                  </a:cubicBezTo>
                  <a:cubicBezTo>
                    <a:pt x="21217" y="10525"/>
                    <a:pt x="21155" y="10463"/>
                    <a:pt x="21050" y="10463"/>
                  </a:cubicBezTo>
                  <a:close/>
                  <a:moveTo>
                    <a:pt x="189" y="11467"/>
                  </a:moveTo>
                  <a:cubicBezTo>
                    <a:pt x="105" y="11488"/>
                    <a:pt x="43" y="11551"/>
                    <a:pt x="43" y="11655"/>
                  </a:cubicBezTo>
                  <a:cubicBezTo>
                    <a:pt x="64" y="11760"/>
                    <a:pt x="64" y="11885"/>
                    <a:pt x="85" y="11990"/>
                  </a:cubicBezTo>
                  <a:cubicBezTo>
                    <a:pt x="85" y="12074"/>
                    <a:pt x="168" y="12137"/>
                    <a:pt x="252" y="12137"/>
                  </a:cubicBezTo>
                  <a:lnTo>
                    <a:pt x="273" y="12137"/>
                  </a:lnTo>
                  <a:cubicBezTo>
                    <a:pt x="357" y="12137"/>
                    <a:pt x="440" y="12053"/>
                    <a:pt x="419" y="11948"/>
                  </a:cubicBezTo>
                  <a:cubicBezTo>
                    <a:pt x="398" y="11844"/>
                    <a:pt x="398" y="11739"/>
                    <a:pt x="378" y="11613"/>
                  </a:cubicBezTo>
                  <a:cubicBezTo>
                    <a:pt x="378" y="11530"/>
                    <a:pt x="273" y="11467"/>
                    <a:pt x="189" y="11467"/>
                  </a:cubicBezTo>
                  <a:close/>
                  <a:moveTo>
                    <a:pt x="21029" y="11467"/>
                  </a:moveTo>
                  <a:cubicBezTo>
                    <a:pt x="20945" y="11467"/>
                    <a:pt x="20841" y="11530"/>
                    <a:pt x="20841" y="11613"/>
                  </a:cubicBezTo>
                  <a:cubicBezTo>
                    <a:pt x="20820" y="11739"/>
                    <a:pt x="20820" y="11844"/>
                    <a:pt x="20799" y="11948"/>
                  </a:cubicBezTo>
                  <a:cubicBezTo>
                    <a:pt x="20799" y="12032"/>
                    <a:pt x="20862" y="12116"/>
                    <a:pt x="20945" y="12137"/>
                  </a:cubicBezTo>
                  <a:lnTo>
                    <a:pt x="20966" y="12137"/>
                  </a:lnTo>
                  <a:cubicBezTo>
                    <a:pt x="21050" y="12137"/>
                    <a:pt x="21134" y="12074"/>
                    <a:pt x="21134" y="11990"/>
                  </a:cubicBezTo>
                  <a:cubicBezTo>
                    <a:pt x="21155" y="11885"/>
                    <a:pt x="21176" y="11760"/>
                    <a:pt x="21176" y="11655"/>
                  </a:cubicBezTo>
                  <a:cubicBezTo>
                    <a:pt x="21196" y="11551"/>
                    <a:pt x="21113" y="11467"/>
                    <a:pt x="21029" y="11467"/>
                  </a:cubicBezTo>
                  <a:close/>
                  <a:moveTo>
                    <a:pt x="368" y="12467"/>
                  </a:moveTo>
                  <a:cubicBezTo>
                    <a:pt x="357" y="12467"/>
                    <a:pt x="346" y="12469"/>
                    <a:pt x="336" y="12471"/>
                  </a:cubicBezTo>
                  <a:cubicBezTo>
                    <a:pt x="231" y="12492"/>
                    <a:pt x="168" y="12576"/>
                    <a:pt x="189" y="12681"/>
                  </a:cubicBezTo>
                  <a:cubicBezTo>
                    <a:pt x="210" y="12785"/>
                    <a:pt x="231" y="12890"/>
                    <a:pt x="273" y="13015"/>
                  </a:cubicBezTo>
                  <a:cubicBezTo>
                    <a:pt x="294" y="13078"/>
                    <a:pt x="357" y="13141"/>
                    <a:pt x="440" y="13141"/>
                  </a:cubicBezTo>
                  <a:lnTo>
                    <a:pt x="461" y="13141"/>
                  </a:lnTo>
                  <a:cubicBezTo>
                    <a:pt x="566" y="13120"/>
                    <a:pt x="629" y="13036"/>
                    <a:pt x="608" y="12932"/>
                  </a:cubicBezTo>
                  <a:cubicBezTo>
                    <a:pt x="566" y="12827"/>
                    <a:pt x="545" y="12722"/>
                    <a:pt x="524" y="12618"/>
                  </a:cubicBezTo>
                  <a:cubicBezTo>
                    <a:pt x="506" y="12527"/>
                    <a:pt x="440" y="12467"/>
                    <a:pt x="368" y="12467"/>
                  </a:cubicBezTo>
                  <a:close/>
                  <a:moveTo>
                    <a:pt x="20850" y="12467"/>
                  </a:moveTo>
                  <a:cubicBezTo>
                    <a:pt x="20778" y="12467"/>
                    <a:pt x="20713" y="12527"/>
                    <a:pt x="20694" y="12618"/>
                  </a:cubicBezTo>
                  <a:cubicBezTo>
                    <a:pt x="20673" y="12722"/>
                    <a:pt x="20652" y="12827"/>
                    <a:pt x="20632" y="12932"/>
                  </a:cubicBezTo>
                  <a:cubicBezTo>
                    <a:pt x="20611" y="13015"/>
                    <a:pt x="20652" y="13120"/>
                    <a:pt x="20757" y="13141"/>
                  </a:cubicBezTo>
                  <a:lnTo>
                    <a:pt x="20799" y="13141"/>
                  </a:lnTo>
                  <a:cubicBezTo>
                    <a:pt x="20862" y="13141"/>
                    <a:pt x="20945" y="13078"/>
                    <a:pt x="20945" y="13015"/>
                  </a:cubicBezTo>
                  <a:cubicBezTo>
                    <a:pt x="20987" y="12890"/>
                    <a:pt x="21008" y="12785"/>
                    <a:pt x="21029" y="12681"/>
                  </a:cubicBezTo>
                  <a:cubicBezTo>
                    <a:pt x="21050" y="12576"/>
                    <a:pt x="20987" y="12492"/>
                    <a:pt x="20883" y="12471"/>
                  </a:cubicBezTo>
                  <a:cubicBezTo>
                    <a:pt x="20872" y="12469"/>
                    <a:pt x="20861" y="12467"/>
                    <a:pt x="20850" y="12467"/>
                  </a:cubicBezTo>
                  <a:close/>
                  <a:moveTo>
                    <a:pt x="585" y="13451"/>
                  </a:moveTo>
                  <a:cubicBezTo>
                    <a:pt x="572" y="13451"/>
                    <a:pt x="559" y="13452"/>
                    <a:pt x="545" y="13455"/>
                  </a:cubicBezTo>
                  <a:cubicBezTo>
                    <a:pt x="461" y="13497"/>
                    <a:pt x="419" y="13580"/>
                    <a:pt x="440" y="13664"/>
                  </a:cubicBezTo>
                  <a:cubicBezTo>
                    <a:pt x="482" y="13790"/>
                    <a:pt x="503" y="13894"/>
                    <a:pt x="545" y="13999"/>
                  </a:cubicBezTo>
                  <a:cubicBezTo>
                    <a:pt x="566" y="14062"/>
                    <a:pt x="629" y="14124"/>
                    <a:pt x="712" y="14124"/>
                  </a:cubicBezTo>
                  <a:cubicBezTo>
                    <a:pt x="712" y="14124"/>
                    <a:pt x="733" y="14103"/>
                    <a:pt x="754" y="14103"/>
                  </a:cubicBezTo>
                  <a:cubicBezTo>
                    <a:pt x="859" y="14082"/>
                    <a:pt x="901" y="13978"/>
                    <a:pt x="859" y="13894"/>
                  </a:cubicBezTo>
                  <a:cubicBezTo>
                    <a:pt x="838" y="13790"/>
                    <a:pt x="796" y="13685"/>
                    <a:pt x="775" y="13580"/>
                  </a:cubicBezTo>
                  <a:cubicBezTo>
                    <a:pt x="739" y="13508"/>
                    <a:pt x="671" y="13451"/>
                    <a:pt x="585" y="13451"/>
                  </a:cubicBezTo>
                  <a:close/>
                  <a:moveTo>
                    <a:pt x="20633" y="13451"/>
                  </a:moveTo>
                  <a:cubicBezTo>
                    <a:pt x="20548" y="13451"/>
                    <a:pt x="20482" y="13508"/>
                    <a:pt x="20464" y="13580"/>
                  </a:cubicBezTo>
                  <a:cubicBezTo>
                    <a:pt x="20422" y="13685"/>
                    <a:pt x="20380" y="13790"/>
                    <a:pt x="20360" y="13894"/>
                  </a:cubicBezTo>
                  <a:cubicBezTo>
                    <a:pt x="20318" y="13978"/>
                    <a:pt x="20380" y="14082"/>
                    <a:pt x="20464" y="14103"/>
                  </a:cubicBezTo>
                  <a:cubicBezTo>
                    <a:pt x="20485" y="14124"/>
                    <a:pt x="20506" y="14124"/>
                    <a:pt x="20506" y="14124"/>
                  </a:cubicBezTo>
                  <a:cubicBezTo>
                    <a:pt x="20590" y="14124"/>
                    <a:pt x="20652" y="14082"/>
                    <a:pt x="20673" y="13999"/>
                  </a:cubicBezTo>
                  <a:cubicBezTo>
                    <a:pt x="20715" y="13894"/>
                    <a:pt x="20736" y="13790"/>
                    <a:pt x="20778" y="13685"/>
                  </a:cubicBezTo>
                  <a:cubicBezTo>
                    <a:pt x="20799" y="13580"/>
                    <a:pt x="20757" y="13497"/>
                    <a:pt x="20673" y="13455"/>
                  </a:cubicBezTo>
                  <a:cubicBezTo>
                    <a:pt x="20660" y="13452"/>
                    <a:pt x="20646" y="13451"/>
                    <a:pt x="20633" y="13451"/>
                  </a:cubicBezTo>
                  <a:close/>
                  <a:moveTo>
                    <a:pt x="924" y="14412"/>
                  </a:moveTo>
                  <a:cubicBezTo>
                    <a:pt x="909" y="14412"/>
                    <a:pt x="894" y="14414"/>
                    <a:pt x="880" y="14417"/>
                  </a:cubicBezTo>
                  <a:cubicBezTo>
                    <a:pt x="796" y="14459"/>
                    <a:pt x="754" y="14564"/>
                    <a:pt x="775" y="14647"/>
                  </a:cubicBezTo>
                  <a:cubicBezTo>
                    <a:pt x="838" y="14752"/>
                    <a:pt x="880" y="14857"/>
                    <a:pt x="922" y="14961"/>
                  </a:cubicBezTo>
                  <a:cubicBezTo>
                    <a:pt x="942" y="15024"/>
                    <a:pt x="1005" y="15066"/>
                    <a:pt x="1068" y="15066"/>
                  </a:cubicBezTo>
                  <a:cubicBezTo>
                    <a:pt x="1089" y="15066"/>
                    <a:pt x="1110" y="15045"/>
                    <a:pt x="1152" y="15045"/>
                  </a:cubicBezTo>
                  <a:cubicBezTo>
                    <a:pt x="1235" y="15003"/>
                    <a:pt x="1256" y="14898"/>
                    <a:pt x="1235" y="14815"/>
                  </a:cubicBezTo>
                  <a:cubicBezTo>
                    <a:pt x="1173" y="14731"/>
                    <a:pt x="1131" y="14626"/>
                    <a:pt x="1089" y="14522"/>
                  </a:cubicBezTo>
                  <a:cubicBezTo>
                    <a:pt x="1072" y="14452"/>
                    <a:pt x="997" y="14412"/>
                    <a:pt x="924" y="14412"/>
                  </a:cubicBezTo>
                  <a:close/>
                  <a:moveTo>
                    <a:pt x="20294" y="14412"/>
                  </a:moveTo>
                  <a:cubicBezTo>
                    <a:pt x="20221" y="14412"/>
                    <a:pt x="20147" y="14452"/>
                    <a:pt x="20129" y="14522"/>
                  </a:cubicBezTo>
                  <a:cubicBezTo>
                    <a:pt x="20088" y="14626"/>
                    <a:pt x="20025" y="14710"/>
                    <a:pt x="19983" y="14815"/>
                  </a:cubicBezTo>
                  <a:cubicBezTo>
                    <a:pt x="19962" y="14898"/>
                    <a:pt x="19983" y="15003"/>
                    <a:pt x="20067" y="15045"/>
                  </a:cubicBezTo>
                  <a:cubicBezTo>
                    <a:pt x="20108" y="15045"/>
                    <a:pt x="20129" y="15066"/>
                    <a:pt x="20150" y="15066"/>
                  </a:cubicBezTo>
                  <a:cubicBezTo>
                    <a:pt x="20213" y="15066"/>
                    <a:pt x="20276" y="15024"/>
                    <a:pt x="20297" y="14961"/>
                  </a:cubicBezTo>
                  <a:cubicBezTo>
                    <a:pt x="20339" y="14857"/>
                    <a:pt x="20380" y="14752"/>
                    <a:pt x="20422" y="14647"/>
                  </a:cubicBezTo>
                  <a:cubicBezTo>
                    <a:pt x="20464" y="14564"/>
                    <a:pt x="20422" y="14459"/>
                    <a:pt x="20339" y="14417"/>
                  </a:cubicBezTo>
                  <a:cubicBezTo>
                    <a:pt x="20324" y="14414"/>
                    <a:pt x="20309" y="14412"/>
                    <a:pt x="20294" y="14412"/>
                  </a:cubicBezTo>
                  <a:close/>
                  <a:moveTo>
                    <a:pt x="1386" y="15338"/>
                  </a:moveTo>
                  <a:cubicBezTo>
                    <a:pt x="1356" y="15338"/>
                    <a:pt x="1326" y="15345"/>
                    <a:pt x="1298" y="15359"/>
                  </a:cubicBezTo>
                  <a:cubicBezTo>
                    <a:pt x="1214" y="15401"/>
                    <a:pt x="1173" y="15505"/>
                    <a:pt x="1214" y="15589"/>
                  </a:cubicBezTo>
                  <a:cubicBezTo>
                    <a:pt x="1277" y="15694"/>
                    <a:pt x="1340" y="15777"/>
                    <a:pt x="1382" y="15882"/>
                  </a:cubicBezTo>
                  <a:cubicBezTo>
                    <a:pt x="1424" y="15945"/>
                    <a:pt x="1486" y="15966"/>
                    <a:pt x="1528" y="15966"/>
                  </a:cubicBezTo>
                  <a:cubicBezTo>
                    <a:pt x="1570" y="15966"/>
                    <a:pt x="1591" y="15966"/>
                    <a:pt x="1612" y="15945"/>
                  </a:cubicBezTo>
                  <a:cubicBezTo>
                    <a:pt x="1696" y="15903"/>
                    <a:pt x="1738" y="15798"/>
                    <a:pt x="1675" y="15714"/>
                  </a:cubicBezTo>
                  <a:cubicBezTo>
                    <a:pt x="1633" y="15610"/>
                    <a:pt x="1570" y="15526"/>
                    <a:pt x="1528" y="15422"/>
                  </a:cubicBezTo>
                  <a:cubicBezTo>
                    <a:pt x="1500" y="15366"/>
                    <a:pt x="1445" y="15338"/>
                    <a:pt x="1386" y="15338"/>
                  </a:cubicBezTo>
                  <a:close/>
                  <a:moveTo>
                    <a:pt x="19837" y="15329"/>
                  </a:moveTo>
                  <a:cubicBezTo>
                    <a:pt x="19783" y="15329"/>
                    <a:pt x="19732" y="15366"/>
                    <a:pt x="19690" y="15422"/>
                  </a:cubicBezTo>
                  <a:cubicBezTo>
                    <a:pt x="19648" y="15526"/>
                    <a:pt x="19585" y="15610"/>
                    <a:pt x="19544" y="15714"/>
                  </a:cubicBezTo>
                  <a:cubicBezTo>
                    <a:pt x="19502" y="15798"/>
                    <a:pt x="19523" y="15903"/>
                    <a:pt x="19606" y="15945"/>
                  </a:cubicBezTo>
                  <a:cubicBezTo>
                    <a:pt x="19627" y="15945"/>
                    <a:pt x="19648" y="15966"/>
                    <a:pt x="19690" y="15966"/>
                  </a:cubicBezTo>
                  <a:cubicBezTo>
                    <a:pt x="19753" y="15966"/>
                    <a:pt x="19795" y="15945"/>
                    <a:pt x="19836" y="15882"/>
                  </a:cubicBezTo>
                  <a:cubicBezTo>
                    <a:pt x="19878" y="15777"/>
                    <a:pt x="19941" y="15673"/>
                    <a:pt x="20004" y="15589"/>
                  </a:cubicBezTo>
                  <a:cubicBezTo>
                    <a:pt x="20046" y="15505"/>
                    <a:pt x="20004" y="15401"/>
                    <a:pt x="19920" y="15359"/>
                  </a:cubicBezTo>
                  <a:cubicBezTo>
                    <a:pt x="19892" y="15338"/>
                    <a:pt x="19864" y="15329"/>
                    <a:pt x="19837" y="15329"/>
                  </a:cubicBezTo>
                  <a:close/>
                  <a:moveTo>
                    <a:pt x="1904" y="16201"/>
                  </a:moveTo>
                  <a:cubicBezTo>
                    <a:pt x="1870" y="16201"/>
                    <a:pt x="1833" y="16213"/>
                    <a:pt x="1800" y="16238"/>
                  </a:cubicBezTo>
                  <a:cubicBezTo>
                    <a:pt x="1717" y="16279"/>
                    <a:pt x="1696" y="16384"/>
                    <a:pt x="1758" y="16468"/>
                  </a:cubicBezTo>
                  <a:cubicBezTo>
                    <a:pt x="1821" y="16572"/>
                    <a:pt x="1884" y="16656"/>
                    <a:pt x="1947" y="16761"/>
                  </a:cubicBezTo>
                  <a:cubicBezTo>
                    <a:pt x="1989" y="16803"/>
                    <a:pt x="2030" y="16823"/>
                    <a:pt x="2093" y="16823"/>
                  </a:cubicBezTo>
                  <a:cubicBezTo>
                    <a:pt x="2114" y="16823"/>
                    <a:pt x="2156" y="16823"/>
                    <a:pt x="2177" y="16803"/>
                  </a:cubicBezTo>
                  <a:cubicBezTo>
                    <a:pt x="2261" y="16740"/>
                    <a:pt x="2282" y="16635"/>
                    <a:pt x="2219" y="16551"/>
                  </a:cubicBezTo>
                  <a:cubicBezTo>
                    <a:pt x="2156" y="16468"/>
                    <a:pt x="2093" y="16384"/>
                    <a:pt x="2030" y="16279"/>
                  </a:cubicBezTo>
                  <a:cubicBezTo>
                    <a:pt x="2005" y="16229"/>
                    <a:pt x="1957" y="16201"/>
                    <a:pt x="1904" y="16201"/>
                  </a:cubicBezTo>
                  <a:close/>
                  <a:moveTo>
                    <a:pt x="19334" y="16201"/>
                  </a:moveTo>
                  <a:cubicBezTo>
                    <a:pt x="19279" y="16201"/>
                    <a:pt x="19226" y="16229"/>
                    <a:pt x="19188" y="16279"/>
                  </a:cubicBezTo>
                  <a:cubicBezTo>
                    <a:pt x="19125" y="16363"/>
                    <a:pt x="19062" y="16468"/>
                    <a:pt x="19000" y="16551"/>
                  </a:cubicBezTo>
                  <a:cubicBezTo>
                    <a:pt x="18958" y="16635"/>
                    <a:pt x="18979" y="16740"/>
                    <a:pt x="19041" y="16782"/>
                  </a:cubicBezTo>
                  <a:cubicBezTo>
                    <a:pt x="19062" y="16803"/>
                    <a:pt x="19104" y="16823"/>
                    <a:pt x="19146" y="16823"/>
                  </a:cubicBezTo>
                  <a:cubicBezTo>
                    <a:pt x="19188" y="16823"/>
                    <a:pt x="19251" y="16803"/>
                    <a:pt x="19292" y="16740"/>
                  </a:cubicBezTo>
                  <a:cubicBezTo>
                    <a:pt x="19355" y="16656"/>
                    <a:pt x="19418" y="16551"/>
                    <a:pt x="19481" y="16468"/>
                  </a:cubicBezTo>
                  <a:cubicBezTo>
                    <a:pt x="19523" y="16384"/>
                    <a:pt x="19502" y="16279"/>
                    <a:pt x="19439" y="16238"/>
                  </a:cubicBezTo>
                  <a:cubicBezTo>
                    <a:pt x="19406" y="16213"/>
                    <a:pt x="19370" y="16201"/>
                    <a:pt x="19334" y="16201"/>
                  </a:cubicBezTo>
                  <a:close/>
                  <a:moveTo>
                    <a:pt x="2486" y="17026"/>
                  </a:moveTo>
                  <a:cubicBezTo>
                    <a:pt x="2449" y="17026"/>
                    <a:pt x="2412" y="17036"/>
                    <a:pt x="2386" y="17054"/>
                  </a:cubicBezTo>
                  <a:cubicBezTo>
                    <a:pt x="2302" y="17116"/>
                    <a:pt x="2302" y="17221"/>
                    <a:pt x="2365" y="17305"/>
                  </a:cubicBezTo>
                  <a:cubicBezTo>
                    <a:pt x="2428" y="17388"/>
                    <a:pt x="2512" y="17472"/>
                    <a:pt x="2574" y="17556"/>
                  </a:cubicBezTo>
                  <a:cubicBezTo>
                    <a:pt x="2616" y="17598"/>
                    <a:pt x="2658" y="17619"/>
                    <a:pt x="2721" y="17619"/>
                  </a:cubicBezTo>
                  <a:cubicBezTo>
                    <a:pt x="2763" y="17619"/>
                    <a:pt x="2784" y="17619"/>
                    <a:pt x="2826" y="17577"/>
                  </a:cubicBezTo>
                  <a:cubicBezTo>
                    <a:pt x="2888" y="17514"/>
                    <a:pt x="2909" y="17409"/>
                    <a:pt x="2846" y="17347"/>
                  </a:cubicBezTo>
                  <a:cubicBezTo>
                    <a:pt x="2763" y="17263"/>
                    <a:pt x="2700" y="17179"/>
                    <a:pt x="2616" y="17095"/>
                  </a:cubicBezTo>
                  <a:cubicBezTo>
                    <a:pt x="2592" y="17046"/>
                    <a:pt x="2539" y="17026"/>
                    <a:pt x="2486" y="17026"/>
                  </a:cubicBezTo>
                  <a:close/>
                  <a:moveTo>
                    <a:pt x="18737" y="17016"/>
                  </a:moveTo>
                  <a:cubicBezTo>
                    <a:pt x="18689" y="17016"/>
                    <a:pt x="18638" y="17038"/>
                    <a:pt x="18602" y="17075"/>
                  </a:cubicBezTo>
                  <a:cubicBezTo>
                    <a:pt x="18539" y="17158"/>
                    <a:pt x="18456" y="17242"/>
                    <a:pt x="18393" y="17326"/>
                  </a:cubicBezTo>
                  <a:cubicBezTo>
                    <a:pt x="18330" y="17409"/>
                    <a:pt x="18330" y="17514"/>
                    <a:pt x="18414" y="17577"/>
                  </a:cubicBezTo>
                  <a:cubicBezTo>
                    <a:pt x="18435" y="17598"/>
                    <a:pt x="18476" y="17619"/>
                    <a:pt x="18518" y="17619"/>
                  </a:cubicBezTo>
                  <a:cubicBezTo>
                    <a:pt x="18560" y="17619"/>
                    <a:pt x="18602" y="17598"/>
                    <a:pt x="18644" y="17556"/>
                  </a:cubicBezTo>
                  <a:cubicBezTo>
                    <a:pt x="18728" y="17472"/>
                    <a:pt x="18790" y="17388"/>
                    <a:pt x="18874" y="17284"/>
                  </a:cubicBezTo>
                  <a:cubicBezTo>
                    <a:pt x="18916" y="17221"/>
                    <a:pt x="18916" y="17116"/>
                    <a:pt x="18832" y="17054"/>
                  </a:cubicBezTo>
                  <a:cubicBezTo>
                    <a:pt x="18806" y="17027"/>
                    <a:pt x="18772" y="17016"/>
                    <a:pt x="18737" y="17016"/>
                  </a:cubicBezTo>
                  <a:close/>
                  <a:moveTo>
                    <a:pt x="3171" y="17781"/>
                  </a:moveTo>
                  <a:cubicBezTo>
                    <a:pt x="3129" y="17781"/>
                    <a:pt x="3087" y="17796"/>
                    <a:pt x="3056" y="17828"/>
                  </a:cubicBezTo>
                  <a:cubicBezTo>
                    <a:pt x="2972" y="17891"/>
                    <a:pt x="2972" y="17995"/>
                    <a:pt x="3056" y="18058"/>
                  </a:cubicBezTo>
                  <a:cubicBezTo>
                    <a:pt x="3118" y="18142"/>
                    <a:pt x="3202" y="18225"/>
                    <a:pt x="3286" y="18309"/>
                  </a:cubicBezTo>
                  <a:cubicBezTo>
                    <a:pt x="3328" y="18330"/>
                    <a:pt x="3370" y="18351"/>
                    <a:pt x="3411" y="18351"/>
                  </a:cubicBezTo>
                  <a:cubicBezTo>
                    <a:pt x="3453" y="18351"/>
                    <a:pt x="3495" y="18330"/>
                    <a:pt x="3537" y="18309"/>
                  </a:cubicBezTo>
                  <a:cubicBezTo>
                    <a:pt x="3600" y="18246"/>
                    <a:pt x="3600" y="18121"/>
                    <a:pt x="3537" y="18058"/>
                  </a:cubicBezTo>
                  <a:cubicBezTo>
                    <a:pt x="3453" y="17995"/>
                    <a:pt x="3370" y="17911"/>
                    <a:pt x="3286" y="17828"/>
                  </a:cubicBezTo>
                  <a:cubicBezTo>
                    <a:pt x="3254" y="17796"/>
                    <a:pt x="3213" y="17781"/>
                    <a:pt x="3171" y="17781"/>
                  </a:cubicBezTo>
                  <a:close/>
                  <a:moveTo>
                    <a:pt x="18058" y="17781"/>
                  </a:moveTo>
                  <a:cubicBezTo>
                    <a:pt x="18011" y="17781"/>
                    <a:pt x="17964" y="17796"/>
                    <a:pt x="17932" y="17828"/>
                  </a:cubicBezTo>
                  <a:cubicBezTo>
                    <a:pt x="17849" y="17911"/>
                    <a:pt x="17786" y="17974"/>
                    <a:pt x="17702" y="18058"/>
                  </a:cubicBezTo>
                  <a:cubicBezTo>
                    <a:pt x="17639" y="18121"/>
                    <a:pt x="17619" y="18225"/>
                    <a:pt x="17702" y="18288"/>
                  </a:cubicBezTo>
                  <a:cubicBezTo>
                    <a:pt x="17723" y="18330"/>
                    <a:pt x="17765" y="18351"/>
                    <a:pt x="17807" y="18351"/>
                  </a:cubicBezTo>
                  <a:cubicBezTo>
                    <a:pt x="17849" y="18351"/>
                    <a:pt x="17891" y="18330"/>
                    <a:pt x="17932" y="18309"/>
                  </a:cubicBezTo>
                  <a:cubicBezTo>
                    <a:pt x="18016" y="18225"/>
                    <a:pt x="18100" y="18142"/>
                    <a:pt x="18183" y="18058"/>
                  </a:cubicBezTo>
                  <a:cubicBezTo>
                    <a:pt x="18246" y="17995"/>
                    <a:pt x="18246" y="17891"/>
                    <a:pt x="18183" y="17828"/>
                  </a:cubicBezTo>
                  <a:cubicBezTo>
                    <a:pt x="18152" y="17796"/>
                    <a:pt x="18105" y="17781"/>
                    <a:pt x="18058" y="17781"/>
                  </a:cubicBezTo>
                  <a:close/>
                  <a:moveTo>
                    <a:pt x="3916" y="18468"/>
                  </a:moveTo>
                  <a:cubicBezTo>
                    <a:pt x="3870" y="18468"/>
                    <a:pt x="3823" y="18484"/>
                    <a:pt x="3788" y="18518"/>
                  </a:cubicBezTo>
                  <a:cubicBezTo>
                    <a:pt x="3725" y="18602"/>
                    <a:pt x="3746" y="18707"/>
                    <a:pt x="3809" y="18769"/>
                  </a:cubicBezTo>
                  <a:cubicBezTo>
                    <a:pt x="3893" y="18832"/>
                    <a:pt x="3976" y="18916"/>
                    <a:pt x="4081" y="18979"/>
                  </a:cubicBezTo>
                  <a:cubicBezTo>
                    <a:pt x="4102" y="18999"/>
                    <a:pt x="4144" y="19020"/>
                    <a:pt x="4186" y="19020"/>
                  </a:cubicBezTo>
                  <a:cubicBezTo>
                    <a:pt x="4227" y="19020"/>
                    <a:pt x="4269" y="18999"/>
                    <a:pt x="4311" y="18958"/>
                  </a:cubicBezTo>
                  <a:cubicBezTo>
                    <a:pt x="4374" y="18874"/>
                    <a:pt x="4353" y="18769"/>
                    <a:pt x="4290" y="18707"/>
                  </a:cubicBezTo>
                  <a:cubicBezTo>
                    <a:pt x="4207" y="18644"/>
                    <a:pt x="4102" y="18581"/>
                    <a:pt x="4018" y="18497"/>
                  </a:cubicBezTo>
                  <a:cubicBezTo>
                    <a:pt x="3990" y="18479"/>
                    <a:pt x="3953" y="18468"/>
                    <a:pt x="3916" y="18468"/>
                  </a:cubicBezTo>
                  <a:close/>
                  <a:moveTo>
                    <a:pt x="17312" y="18459"/>
                  </a:moveTo>
                  <a:cubicBezTo>
                    <a:pt x="17274" y="18459"/>
                    <a:pt x="17235" y="18471"/>
                    <a:pt x="17200" y="18497"/>
                  </a:cubicBezTo>
                  <a:cubicBezTo>
                    <a:pt x="17116" y="18581"/>
                    <a:pt x="17033" y="18644"/>
                    <a:pt x="16949" y="18707"/>
                  </a:cubicBezTo>
                  <a:cubicBezTo>
                    <a:pt x="16865" y="18769"/>
                    <a:pt x="16865" y="18874"/>
                    <a:pt x="16907" y="18958"/>
                  </a:cubicBezTo>
                  <a:cubicBezTo>
                    <a:pt x="16949" y="18999"/>
                    <a:pt x="16991" y="19020"/>
                    <a:pt x="17054" y="19020"/>
                  </a:cubicBezTo>
                  <a:cubicBezTo>
                    <a:pt x="17095" y="19020"/>
                    <a:pt x="17116" y="18999"/>
                    <a:pt x="17158" y="18979"/>
                  </a:cubicBezTo>
                  <a:cubicBezTo>
                    <a:pt x="17242" y="18916"/>
                    <a:pt x="17326" y="18832"/>
                    <a:pt x="17430" y="18769"/>
                  </a:cubicBezTo>
                  <a:cubicBezTo>
                    <a:pt x="17493" y="18707"/>
                    <a:pt x="17493" y="18602"/>
                    <a:pt x="17451" y="18518"/>
                  </a:cubicBezTo>
                  <a:cubicBezTo>
                    <a:pt x="17415" y="18482"/>
                    <a:pt x="17364" y="18459"/>
                    <a:pt x="17312" y="18459"/>
                  </a:cubicBezTo>
                  <a:close/>
                  <a:moveTo>
                    <a:pt x="4729" y="19082"/>
                  </a:moveTo>
                  <a:cubicBezTo>
                    <a:pt x="4672" y="19082"/>
                    <a:pt x="4610" y="19105"/>
                    <a:pt x="4583" y="19146"/>
                  </a:cubicBezTo>
                  <a:cubicBezTo>
                    <a:pt x="4541" y="19230"/>
                    <a:pt x="4541" y="19334"/>
                    <a:pt x="4625" y="19397"/>
                  </a:cubicBezTo>
                  <a:cubicBezTo>
                    <a:pt x="4730" y="19460"/>
                    <a:pt x="4813" y="19523"/>
                    <a:pt x="4918" y="19585"/>
                  </a:cubicBezTo>
                  <a:cubicBezTo>
                    <a:pt x="4939" y="19585"/>
                    <a:pt x="4981" y="19606"/>
                    <a:pt x="5002" y="19606"/>
                  </a:cubicBezTo>
                  <a:cubicBezTo>
                    <a:pt x="5064" y="19606"/>
                    <a:pt x="5127" y="19564"/>
                    <a:pt x="5148" y="19523"/>
                  </a:cubicBezTo>
                  <a:cubicBezTo>
                    <a:pt x="5190" y="19439"/>
                    <a:pt x="5169" y="19334"/>
                    <a:pt x="5085" y="19292"/>
                  </a:cubicBezTo>
                  <a:cubicBezTo>
                    <a:pt x="5002" y="19230"/>
                    <a:pt x="4918" y="19167"/>
                    <a:pt x="4813" y="19104"/>
                  </a:cubicBezTo>
                  <a:cubicBezTo>
                    <a:pt x="4791" y="19089"/>
                    <a:pt x="4761" y="19082"/>
                    <a:pt x="4729" y="19082"/>
                  </a:cubicBezTo>
                  <a:close/>
                  <a:moveTo>
                    <a:pt x="16514" y="19077"/>
                  </a:moveTo>
                  <a:cubicBezTo>
                    <a:pt x="16478" y="19077"/>
                    <a:pt x="16440" y="19087"/>
                    <a:pt x="16405" y="19104"/>
                  </a:cubicBezTo>
                  <a:cubicBezTo>
                    <a:pt x="16321" y="19167"/>
                    <a:pt x="16217" y="19230"/>
                    <a:pt x="16133" y="19292"/>
                  </a:cubicBezTo>
                  <a:cubicBezTo>
                    <a:pt x="16049" y="19334"/>
                    <a:pt x="16028" y="19439"/>
                    <a:pt x="16070" y="19523"/>
                  </a:cubicBezTo>
                  <a:cubicBezTo>
                    <a:pt x="16112" y="19564"/>
                    <a:pt x="16175" y="19606"/>
                    <a:pt x="16217" y="19606"/>
                  </a:cubicBezTo>
                  <a:cubicBezTo>
                    <a:pt x="16259" y="19606"/>
                    <a:pt x="16279" y="19585"/>
                    <a:pt x="16300" y="19585"/>
                  </a:cubicBezTo>
                  <a:cubicBezTo>
                    <a:pt x="16405" y="19523"/>
                    <a:pt x="16510" y="19460"/>
                    <a:pt x="16593" y="19376"/>
                  </a:cubicBezTo>
                  <a:cubicBezTo>
                    <a:pt x="16677" y="19334"/>
                    <a:pt x="16698" y="19230"/>
                    <a:pt x="16635" y="19146"/>
                  </a:cubicBezTo>
                  <a:cubicBezTo>
                    <a:pt x="16611" y="19097"/>
                    <a:pt x="16565" y="19077"/>
                    <a:pt x="16514" y="19077"/>
                  </a:cubicBezTo>
                  <a:close/>
                  <a:moveTo>
                    <a:pt x="5598" y="19610"/>
                  </a:moveTo>
                  <a:cubicBezTo>
                    <a:pt x="5534" y="19610"/>
                    <a:pt x="5471" y="19645"/>
                    <a:pt x="5441" y="19690"/>
                  </a:cubicBezTo>
                  <a:cubicBezTo>
                    <a:pt x="5399" y="19774"/>
                    <a:pt x="5420" y="19878"/>
                    <a:pt x="5504" y="19920"/>
                  </a:cubicBezTo>
                  <a:cubicBezTo>
                    <a:pt x="5608" y="19983"/>
                    <a:pt x="5713" y="20046"/>
                    <a:pt x="5797" y="20088"/>
                  </a:cubicBezTo>
                  <a:cubicBezTo>
                    <a:pt x="5839" y="20108"/>
                    <a:pt x="5859" y="20108"/>
                    <a:pt x="5880" y="20108"/>
                  </a:cubicBezTo>
                  <a:cubicBezTo>
                    <a:pt x="5943" y="20108"/>
                    <a:pt x="6006" y="20067"/>
                    <a:pt x="6027" y="20025"/>
                  </a:cubicBezTo>
                  <a:cubicBezTo>
                    <a:pt x="6069" y="19941"/>
                    <a:pt x="6048" y="19836"/>
                    <a:pt x="5964" y="19795"/>
                  </a:cubicBezTo>
                  <a:cubicBezTo>
                    <a:pt x="5859" y="19732"/>
                    <a:pt x="5755" y="19690"/>
                    <a:pt x="5671" y="19627"/>
                  </a:cubicBezTo>
                  <a:cubicBezTo>
                    <a:pt x="5648" y="19616"/>
                    <a:pt x="5623" y="19610"/>
                    <a:pt x="5598" y="19610"/>
                  </a:cubicBezTo>
                  <a:close/>
                  <a:moveTo>
                    <a:pt x="15642" y="19606"/>
                  </a:moveTo>
                  <a:cubicBezTo>
                    <a:pt x="15615" y="19606"/>
                    <a:pt x="15589" y="19613"/>
                    <a:pt x="15568" y="19627"/>
                  </a:cubicBezTo>
                  <a:cubicBezTo>
                    <a:pt x="15463" y="19690"/>
                    <a:pt x="15359" y="19732"/>
                    <a:pt x="15254" y="19795"/>
                  </a:cubicBezTo>
                  <a:cubicBezTo>
                    <a:pt x="15170" y="19836"/>
                    <a:pt x="15150" y="19920"/>
                    <a:pt x="15191" y="20004"/>
                  </a:cubicBezTo>
                  <a:cubicBezTo>
                    <a:pt x="15212" y="20067"/>
                    <a:pt x="15275" y="20108"/>
                    <a:pt x="15338" y="20108"/>
                  </a:cubicBezTo>
                  <a:cubicBezTo>
                    <a:pt x="15380" y="20108"/>
                    <a:pt x="15401" y="20108"/>
                    <a:pt x="15422" y="20088"/>
                  </a:cubicBezTo>
                  <a:cubicBezTo>
                    <a:pt x="15526" y="20025"/>
                    <a:pt x="15631" y="19983"/>
                    <a:pt x="15715" y="19920"/>
                  </a:cubicBezTo>
                  <a:cubicBezTo>
                    <a:pt x="15798" y="19878"/>
                    <a:pt x="15840" y="19774"/>
                    <a:pt x="15798" y="19690"/>
                  </a:cubicBezTo>
                  <a:cubicBezTo>
                    <a:pt x="15756" y="19634"/>
                    <a:pt x="15696" y="19606"/>
                    <a:pt x="15642" y="19606"/>
                  </a:cubicBezTo>
                  <a:close/>
                  <a:moveTo>
                    <a:pt x="6492" y="20050"/>
                  </a:moveTo>
                  <a:cubicBezTo>
                    <a:pt x="6424" y="20050"/>
                    <a:pt x="6371" y="20089"/>
                    <a:pt x="6341" y="20150"/>
                  </a:cubicBezTo>
                  <a:cubicBezTo>
                    <a:pt x="6299" y="20255"/>
                    <a:pt x="6341" y="20339"/>
                    <a:pt x="6424" y="20380"/>
                  </a:cubicBezTo>
                  <a:cubicBezTo>
                    <a:pt x="6529" y="20422"/>
                    <a:pt x="6634" y="20464"/>
                    <a:pt x="6738" y="20506"/>
                  </a:cubicBezTo>
                  <a:cubicBezTo>
                    <a:pt x="6759" y="20527"/>
                    <a:pt x="6780" y="20527"/>
                    <a:pt x="6801" y="20527"/>
                  </a:cubicBezTo>
                  <a:cubicBezTo>
                    <a:pt x="6885" y="20527"/>
                    <a:pt x="6948" y="20485"/>
                    <a:pt x="6968" y="20422"/>
                  </a:cubicBezTo>
                  <a:cubicBezTo>
                    <a:pt x="6989" y="20318"/>
                    <a:pt x="6948" y="20234"/>
                    <a:pt x="6864" y="20192"/>
                  </a:cubicBezTo>
                  <a:cubicBezTo>
                    <a:pt x="6759" y="20150"/>
                    <a:pt x="6655" y="20108"/>
                    <a:pt x="6571" y="20067"/>
                  </a:cubicBezTo>
                  <a:cubicBezTo>
                    <a:pt x="6543" y="20055"/>
                    <a:pt x="6516" y="20050"/>
                    <a:pt x="6492" y="20050"/>
                  </a:cubicBezTo>
                  <a:close/>
                  <a:moveTo>
                    <a:pt x="14735" y="20050"/>
                  </a:moveTo>
                  <a:cubicBezTo>
                    <a:pt x="14713" y="20050"/>
                    <a:pt x="14691" y="20055"/>
                    <a:pt x="14668" y="20067"/>
                  </a:cubicBezTo>
                  <a:cubicBezTo>
                    <a:pt x="14564" y="20108"/>
                    <a:pt x="14459" y="20150"/>
                    <a:pt x="14354" y="20192"/>
                  </a:cubicBezTo>
                  <a:cubicBezTo>
                    <a:pt x="14271" y="20234"/>
                    <a:pt x="14229" y="20318"/>
                    <a:pt x="14250" y="20422"/>
                  </a:cubicBezTo>
                  <a:cubicBezTo>
                    <a:pt x="14271" y="20485"/>
                    <a:pt x="14354" y="20527"/>
                    <a:pt x="14417" y="20527"/>
                  </a:cubicBezTo>
                  <a:cubicBezTo>
                    <a:pt x="14438" y="20527"/>
                    <a:pt x="14459" y="20527"/>
                    <a:pt x="14480" y="20506"/>
                  </a:cubicBezTo>
                  <a:cubicBezTo>
                    <a:pt x="14585" y="20464"/>
                    <a:pt x="14689" y="20422"/>
                    <a:pt x="14794" y="20380"/>
                  </a:cubicBezTo>
                  <a:cubicBezTo>
                    <a:pt x="14878" y="20339"/>
                    <a:pt x="14919" y="20234"/>
                    <a:pt x="14878" y="20150"/>
                  </a:cubicBezTo>
                  <a:cubicBezTo>
                    <a:pt x="14847" y="20089"/>
                    <a:pt x="14794" y="20050"/>
                    <a:pt x="14735" y="20050"/>
                  </a:cubicBezTo>
                  <a:close/>
                  <a:moveTo>
                    <a:pt x="7435" y="20409"/>
                  </a:moveTo>
                  <a:cubicBezTo>
                    <a:pt x="7366" y="20409"/>
                    <a:pt x="7299" y="20462"/>
                    <a:pt x="7282" y="20527"/>
                  </a:cubicBezTo>
                  <a:cubicBezTo>
                    <a:pt x="7261" y="20611"/>
                    <a:pt x="7303" y="20715"/>
                    <a:pt x="7387" y="20736"/>
                  </a:cubicBezTo>
                  <a:cubicBezTo>
                    <a:pt x="7512" y="20778"/>
                    <a:pt x="7617" y="20799"/>
                    <a:pt x="7722" y="20841"/>
                  </a:cubicBezTo>
                  <a:lnTo>
                    <a:pt x="7764" y="20841"/>
                  </a:lnTo>
                  <a:cubicBezTo>
                    <a:pt x="7847" y="20841"/>
                    <a:pt x="7910" y="20799"/>
                    <a:pt x="7931" y="20715"/>
                  </a:cubicBezTo>
                  <a:cubicBezTo>
                    <a:pt x="7952" y="20632"/>
                    <a:pt x="7910" y="20548"/>
                    <a:pt x="7805" y="20506"/>
                  </a:cubicBezTo>
                  <a:cubicBezTo>
                    <a:pt x="7701" y="20485"/>
                    <a:pt x="7596" y="20443"/>
                    <a:pt x="7492" y="20422"/>
                  </a:cubicBezTo>
                  <a:cubicBezTo>
                    <a:pt x="7473" y="20413"/>
                    <a:pt x="7454" y="20409"/>
                    <a:pt x="7435" y="20409"/>
                  </a:cubicBezTo>
                  <a:close/>
                  <a:moveTo>
                    <a:pt x="13784" y="20409"/>
                  </a:moveTo>
                  <a:cubicBezTo>
                    <a:pt x="13764" y="20409"/>
                    <a:pt x="13745" y="20413"/>
                    <a:pt x="13727" y="20422"/>
                  </a:cubicBezTo>
                  <a:cubicBezTo>
                    <a:pt x="13622" y="20443"/>
                    <a:pt x="13518" y="20485"/>
                    <a:pt x="13413" y="20506"/>
                  </a:cubicBezTo>
                  <a:cubicBezTo>
                    <a:pt x="13308" y="20527"/>
                    <a:pt x="13266" y="20632"/>
                    <a:pt x="13287" y="20715"/>
                  </a:cubicBezTo>
                  <a:cubicBezTo>
                    <a:pt x="13308" y="20799"/>
                    <a:pt x="13371" y="20841"/>
                    <a:pt x="13455" y="20841"/>
                  </a:cubicBezTo>
                  <a:lnTo>
                    <a:pt x="13497" y="20841"/>
                  </a:lnTo>
                  <a:cubicBezTo>
                    <a:pt x="13601" y="20799"/>
                    <a:pt x="13706" y="20778"/>
                    <a:pt x="13831" y="20736"/>
                  </a:cubicBezTo>
                  <a:cubicBezTo>
                    <a:pt x="13915" y="20715"/>
                    <a:pt x="13957" y="20611"/>
                    <a:pt x="13936" y="20527"/>
                  </a:cubicBezTo>
                  <a:cubicBezTo>
                    <a:pt x="13920" y="20462"/>
                    <a:pt x="13852" y="20409"/>
                    <a:pt x="13784" y="20409"/>
                  </a:cubicBezTo>
                  <a:close/>
                  <a:moveTo>
                    <a:pt x="8421" y="20669"/>
                  </a:moveTo>
                  <a:cubicBezTo>
                    <a:pt x="8349" y="20669"/>
                    <a:pt x="8284" y="20726"/>
                    <a:pt x="8266" y="20799"/>
                  </a:cubicBezTo>
                  <a:cubicBezTo>
                    <a:pt x="8245" y="20883"/>
                    <a:pt x="8308" y="20987"/>
                    <a:pt x="8391" y="21008"/>
                  </a:cubicBezTo>
                  <a:cubicBezTo>
                    <a:pt x="8496" y="21029"/>
                    <a:pt x="8621" y="21050"/>
                    <a:pt x="8726" y="21071"/>
                  </a:cubicBezTo>
                  <a:lnTo>
                    <a:pt x="8747" y="21071"/>
                  </a:lnTo>
                  <a:cubicBezTo>
                    <a:pt x="8831" y="21071"/>
                    <a:pt x="8914" y="21008"/>
                    <a:pt x="8914" y="20924"/>
                  </a:cubicBezTo>
                  <a:cubicBezTo>
                    <a:pt x="8935" y="20841"/>
                    <a:pt x="8872" y="20757"/>
                    <a:pt x="8789" y="20736"/>
                  </a:cubicBezTo>
                  <a:cubicBezTo>
                    <a:pt x="8684" y="20715"/>
                    <a:pt x="8580" y="20694"/>
                    <a:pt x="8454" y="20673"/>
                  </a:cubicBezTo>
                  <a:cubicBezTo>
                    <a:pt x="8443" y="20671"/>
                    <a:pt x="8432" y="20669"/>
                    <a:pt x="8421" y="20669"/>
                  </a:cubicBezTo>
                  <a:close/>
                  <a:moveTo>
                    <a:pt x="12797" y="20669"/>
                  </a:moveTo>
                  <a:cubicBezTo>
                    <a:pt x="12786" y="20669"/>
                    <a:pt x="12775" y="20671"/>
                    <a:pt x="12764" y="20673"/>
                  </a:cubicBezTo>
                  <a:cubicBezTo>
                    <a:pt x="12639" y="20694"/>
                    <a:pt x="12534" y="20715"/>
                    <a:pt x="12430" y="20736"/>
                  </a:cubicBezTo>
                  <a:cubicBezTo>
                    <a:pt x="12346" y="20757"/>
                    <a:pt x="12283" y="20841"/>
                    <a:pt x="12283" y="20924"/>
                  </a:cubicBezTo>
                  <a:cubicBezTo>
                    <a:pt x="12304" y="21008"/>
                    <a:pt x="12388" y="21071"/>
                    <a:pt x="12450" y="21071"/>
                  </a:cubicBezTo>
                  <a:lnTo>
                    <a:pt x="12492" y="21071"/>
                  </a:lnTo>
                  <a:cubicBezTo>
                    <a:pt x="12597" y="21050"/>
                    <a:pt x="12722" y="21029"/>
                    <a:pt x="12827" y="21008"/>
                  </a:cubicBezTo>
                  <a:cubicBezTo>
                    <a:pt x="12911" y="20987"/>
                    <a:pt x="12974" y="20904"/>
                    <a:pt x="12953" y="20799"/>
                  </a:cubicBezTo>
                  <a:cubicBezTo>
                    <a:pt x="12934" y="20726"/>
                    <a:pt x="12869" y="20669"/>
                    <a:pt x="12797" y="20669"/>
                  </a:cubicBezTo>
                  <a:close/>
                  <a:moveTo>
                    <a:pt x="9405" y="20837"/>
                  </a:moveTo>
                  <a:cubicBezTo>
                    <a:pt x="9333" y="20837"/>
                    <a:pt x="9267" y="20896"/>
                    <a:pt x="9249" y="20987"/>
                  </a:cubicBezTo>
                  <a:cubicBezTo>
                    <a:pt x="9249" y="21071"/>
                    <a:pt x="9312" y="21155"/>
                    <a:pt x="9417" y="21176"/>
                  </a:cubicBezTo>
                  <a:cubicBezTo>
                    <a:pt x="9521" y="21176"/>
                    <a:pt x="9626" y="21196"/>
                    <a:pt x="9751" y="21196"/>
                  </a:cubicBezTo>
                  <a:lnTo>
                    <a:pt x="9772" y="21196"/>
                  </a:lnTo>
                  <a:cubicBezTo>
                    <a:pt x="9856" y="21196"/>
                    <a:pt x="9919" y="21134"/>
                    <a:pt x="9940" y="21050"/>
                  </a:cubicBezTo>
                  <a:cubicBezTo>
                    <a:pt x="9940" y="20945"/>
                    <a:pt x="9877" y="20862"/>
                    <a:pt x="9772" y="20862"/>
                  </a:cubicBezTo>
                  <a:cubicBezTo>
                    <a:pt x="9668" y="20862"/>
                    <a:pt x="9563" y="20841"/>
                    <a:pt x="9437" y="20841"/>
                  </a:cubicBezTo>
                  <a:cubicBezTo>
                    <a:pt x="9427" y="20838"/>
                    <a:pt x="9416" y="20837"/>
                    <a:pt x="9405" y="20837"/>
                  </a:cubicBezTo>
                  <a:close/>
                  <a:moveTo>
                    <a:pt x="11813" y="20837"/>
                  </a:moveTo>
                  <a:cubicBezTo>
                    <a:pt x="11802" y="20837"/>
                    <a:pt x="11792" y="20838"/>
                    <a:pt x="11781" y="20841"/>
                  </a:cubicBezTo>
                  <a:cubicBezTo>
                    <a:pt x="11655" y="20841"/>
                    <a:pt x="11551" y="20862"/>
                    <a:pt x="11446" y="20862"/>
                  </a:cubicBezTo>
                  <a:cubicBezTo>
                    <a:pt x="11341" y="20862"/>
                    <a:pt x="11279" y="20945"/>
                    <a:pt x="11279" y="21050"/>
                  </a:cubicBezTo>
                  <a:cubicBezTo>
                    <a:pt x="11300" y="21134"/>
                    <a:pt x="11362" y="21196"/>
                    <a:pt x="11467" y="21196"/>
                  </a:cubicBezTo>
                  <a:cubicBezTo>
                    <a:pt x="11593" y="21196"/>
                    <a:pt x="11697" y="21176"/>
                    <a:pt x="11802" y="21176"/>
                  </a:cubicBezTo>
                  <a:cubicBezTo>
                    <a:pt x="11906" y="21155"/>
                    <a:pt x="11969" y="21071"/>
                    <a:pt x="11969" y="20987"/>
                  </a:cubicBezTo>
                  <a:cubicBezTo>
                    <a:pt x="11951" y="20896"/>
                    <a:pt x="11885" y="20837"/>
                    <a:pt x="11813" y="20837"/>
                  </a:cubicBezTo>
                  <a:close/>
                  <a:moveTo>
                    <a:pt x="10442" y="20883"/>
                  </a:moveTo>
                  <a:cubicBezTo>
                    <a:pt x="10358" y="20883"/>
                    <a:pt x="10274" y="20966"/>
                    <a:pt x="10274" y="21050"/>
                  </a:cubicBezTo>
                  <a:cubicBezTo>
                    <a:pt x="10274" y="21155"/>
                    <a:pt x="10337" y="21238"/>
                    <a:pt x="10442" y="21238"/>
                  </a:cubicBezTo>
                  <a:lnTo>
                    <a:pt x="10777" y="21238"/>
                  </a:lnTo>
                  <a:cubicBezTo>
                    <a:pt x="10881" y="21238"/>
                    <a:pt x="10944" y="21155"/>
                    <a:pt x="10944" y="21050"/>
                  </a:cubicBezTo>
                  <a:cubicBezTo>
                    <a:pt x="10944" y="20966"/>
                    <a:pt x="10881" y="20883"/>
                    <a:pt x="10777" y="20883"/>
                  </a:cubicBezTo>
                  <a:lnTo>
                    <a:pt x="10609" y="20904"/>
                  </a:lnTo>
                  <a:lnTo>
                    <a:pt x="10442" y="20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3627161" y="4189215"/>
              <a:ext cx="182899" cy="103655"/>
            </a:xfrm>
            <a:custGeom>
              <a:rect b="b" l="l" r="r" t="t"/>
              <a:pathLst>
                <a:path extrusionOk="0" h="4981" w="8789">
                  <a:moveTo>
                    <a:pt x="670" y="1"/>
                  </a:moveTo>
                  <a:cubicBezTo>
                    <a:pt x="272" y="1"/>
                    <a:pt x="42" y="461"/>
                    <a:pt x="293" y="775"/>
                  </a:cubicBezTo>
                  <a:lnTo>
                    <a:pt x="1381" y="2156"/>
                  </a:lnTo>
                  <a:cubicBezTo>
                    <a:pt x="1507" y="2344"/>
                    <a:pt x="1507" y="2595"/>
                    <a:pt x="1360" y="2763"/>
                  </a:cubicBezTo>
                  <a:lnTo>
                    <a:pt x="272" y="4144"/>
                  </a:lnTo>
                  <a:cubicBezTo>
                    <a:pt x="0" y="4457"/>
                    <a:pt x="230" y="4918"/>
                    <a:pt x="628" y="4918"/>
                  </a:cubicBezTo>
                  <a:lnTo>
                    <a:pt x="7658" y="4980"/>
                  </a:lnTo>
                  <a:cubicBezTo>
                    <a:pt x="8265" y="4980"/>
                    <a:pt x="8767" y="4499"/>
                    <a:pt x="8767" y="3892"/>
                  </a:cubicBezTo>
                  <a:lnTo>
                    <a:pt x="8788" y="1151"/>
                  </a:lnTo>
                  <a:cubicBezTo>
                    <a:pt x="8788" y="545"/>
                    <a:pt x="8307" y="43"/>
                    <a:pt x="7700" y="43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3749502" y="4190089"/>
              <a:ext cx="60557" cy="31381"/>
            </a:xfrm>
            <a:custGeom>
              <a:rect b="b" l="l" r="r" t="t"/>
              <a:pathLst>
                <a:path extrusionOk="0" h="1508" w="2910">
                  <a:moveTo>
                    <a:pt x="1884" y="1"/>
                  </a:moveTo>
                  <a:lnTo>
                    <a:pt x="1" y="1507"/>
                  </a:lnTo>
                  <a:lnTo>
                    <a:pt x="2909" y="1507"/>
                  </a:lnTo>
                  <a:lnTo>
                    <a:pt x="2909" y="1109"/>
                  </a:lnTo>
                  <a:cubicBezTo>
                    <a:pt x="2909" y="524"/>
                    <a:pt x="2449" y="42"/>
                    <a:pt x="1884" y="1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4152716" y="4192711"/>
              <a:ext cx="182462" cy="103634"/>
            </a:xfrm>
            <a:custGeom>
              <a:rect b="b" l="l" r="r" t="t"/>
              <a:pathLst>
                <a:path extrusionOk="0" h="4980" w="8768">
                  <a:moveTo>
                    <a:pt x="1109" y="0"/>
                  </a:moveTo>
                  <a:cubicBezTo>
                    <a:pt x="523" y="0"/>
                    <a:pt x="21" y="481"/>
                    <a:pt x="21" y="1088"/>
                  </a:cubicBezTo>
                  <a:lnTo>
                    <a:pt x="0" y="3829"/>
                  </a:lnTo>
                  <a:cubicBezTo>
                    <a:pt x="0" y="4436"/>
                    <a:pt x="481" y="4917"/>
                    <a:pt x="1088" y="4938"/>
                  </a:cubicBezTo>
                  <a:lnTo>
                    <a:pt x="8118" y="4980"/>
                  </a:lnTo>
                  <a:cubicBezTo>
                    <a:pt x="8516" y="4980"/>
                    <a:pt x="8746" y="4520"/>
                    <a:pt x="8495" y="4206"/>
                  </a:cubicBezTo>
                  <a:lnTo>
                    <a:pt x="7407" y="2804"/>
                  </a:lnTo>
                  <a:cubicBezTo>
                    <a:pt x="7281" y="2636"/>
                    <a:pt x="7281" y="2385"/>
                    <a:pt x="7407" y="2197"/>
                  </a:cubicBezTo>
                  <a:lnTo>
                    <a:pt x="8516" y="837"/>
                  </a:lnTo>
                  <a:cubicBezTo>
                    <a:pt x="8767" y="523"/>
                    <a:pt x="8558" y="42"/>
                    <a:pt x="8139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4153132" y="4192711"/>
              <a:ext cx="60557" cy="31798"/>
            </a:xfrm>
            <a:custGeom>
              <a:rect b="b" l="l" r="r" t="t"/>
              <a:pathLst>
                <a:path extrusionOk="0" h="1528" w="2910">
                  <a:moveTo>
                    <a:pt x="1047" y="0"/>
                  </a:moveTo>
                  <a:cubicBezTo>
                    <a:pt x="461" y="21"/>
                    <a:pt x="1" y="502"/>
                    <a:pt x="1" y="1088"/>
                  </a:cubicBezTo>
                  <a:lnTo>
                    <a:pt x="1" y="1507"/>
                  </a:lnTo>
                  <a:lnTo>
                    <a:pt x="2909" y="152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3706842" y="4219702"/>
              <a:ext cx="548656" cy="118451"/>
            </a:xfrm>
            <a:custGeom>
              <a:rect b="b" l="l" r="r" t="t"/>
              <a:pathLst>
                <a:path extrusionOk="0" h="5692" w="26365">
                  <a:moveTo>
                    <a:pt x="2766" y="0"/>
                  </a:moveTo>
                  <a:cubicBezTo>
                    <a:pt x="1256" y="0"/>
                    <a:pt x="21" y="1227"/>
                    <a:pt x="21" y="2741"/>
                  </a:cubicBezTo>
                  <a:cubicBezTo>
                    <a:pt x="0" y="4290"/>
                    <a:pt x="1235" y="5524"/>
                    <a:pt x="2762" y="5545"/>
                  </a:cubicBezTo>
                  <a:lnTo>
                    <a:pt x="23560" y="5692"/>
                  </a:lnTo>
                  <a:cubicBezTo>
                    <a:pt x="25088" y="5692"/>
                    <a:pt x="26343" y="4457"/>
                    <a:pt x="26343" y="2930"/>
                  </a:cubicBezTo>
                  <a:cubicBezTo>
                    <a:pt x="26364" y="1402"/>
                    <a:pt x="25130" y="147"/>
                    <a:pt x="23581" y="126"/>
                  </a:cubicBezTo>
                  <a:lnTo>
                    <a:pt x="2804" y="0"/>
                  </a:lnTo>
                  <a:cubicBezTo>
                    <a:pt x="2791" y="0"/>
                    <a:pt x="2779" y="0"/>
                    <a:pt x="2766" y="0"/>
                  </a:cubicBezTo>
                  <a:close/>
                </a:path>
              </a:pathLst>
            </a:custGeom>
            <a:solidFill>
              <a:srgbClr val="4EC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3064168" y="3670189"/>
              <a:ext cx="495944" cy="495965"/>
            </a:xfrm>
            <a:custGeom>
              <a:rect b="b" l="l" r="r" t="t"/>
              <a:pathLst>
                <a:path extrusionOk="0" h="23833" w="23832">
                  <a:moveTo>
                    <a:pt x="11926" y="2972"/>
                  </a:moveTo>
                  <a:cubicBezTo>
                    <a:pt x="16864" y="2972"/>
                    <a:pt x="20861" y="6968"/>
                    <a:pt x="20861" y="11906"/>
                  </a:cubicBezTo>
                  <a:cubicBezTo>
                    <a:pt x="20861" y="16844"/>
                    <a:pt x="16864" y="20862"/>
                    <a:pt x="11926" y="20862"/>
                  </a:cubicBezTo>
                  <a:cubicBezTo>
                    <a:pt x="6989" y="20862"/>
                    <a:pt x="2971" y="16844"/>
                    <a:pt x="2971" y="11906"/>
                  </a:cubicBezTo>
                  <a:cubicBezTo>
                    <a:pt x="2971" y="6968"/>
                    <a:pt x="6989" y="2972"/>
                    <a:pt x="11926" y="2972"/>
                  </a:cubicBezTo>
                  <a:close/>
                  <a:moveTo>
                    <a:pt x="11926" y="1"/>
                  </a:moveTo>
                  <a:cubicBezTo>
                    <a:pt x="5356" y="1"/>
                    <a:pt x="0" y="5336"/>
                    <a:pt x="0" y="11906"/>
                  </a:cubicBezTo>
                  <a:cubicBezTo>
                    <a:pt x="0" y="18476"/>
                    <a:pt x="5356" y="23833"/>
                    <a:pt x="11926" y="23833"/>
                  </a:cubicBezTo>
                  <a:cubicBezTo>
                    <a:pt x="18496" y="23833"/>
                    <a:pt x="23832" y="18476"/>
                    <a:pt x="23832" y="11906"/>
                  </a:cubicBezTo>
                  <a:cubicBezTo>
                    <a:pt x="23832" y="5336"/>
                    <a:pt x="18496" y="1"/>
                    <a:pt x="11926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3267502" y="3522146"/>
              <a:ext cx="89712" cy="90149"/>
            </a:xfrm>
            <a:custGeom>
              <a:rect b="b" l="l" r="r" t="t"/>
              <a:pathLst>
                <a:path extrusionOk="0" h="4332" w="4311">
                  <a:moveTo>
                    <a:pt x="2155" y="1131"/>
                  </a:moveTo>
                  <a:cubicBezTo>
                    <a:pt x="2720" y="1131"/>
                    <a:pt x="3181" y="1591"/>
                    <a:pt x="3181" y="2156"/>
                  </a:cubicBezTo>
                  <a:cubicBezTo>
                    <a:pt x="3181" y="2721"/>
                    <a:pt x="2720" y="3181"/>
                    <a:pt x="2155" y="3181"/>
                  </a:cubicBezTo>
                  <a:cubicBezTo>
                    <a:pt x="1591" y="3181"/>
                    <a:pt x="1130" y="2721"/>
                    <a:pt x="1130" y="2156"/>
                  </a:cubicBezTo>
                  <a:cubicBezTo>
                    <a:pt x="1130" y="1591"/>
                    <a:pt x="1591" y="1131"/>
                    <a:pt x="2155" y="1131"/>
                  </a:cubicBezTo>
                  <a:close/>
                  <a:moveTo>
                    <a:pt x="2155" y="1"/>
                  </a:moveTo>
                  <a:cubicBezTo>
                    <a:pt x="963" y="1"/>
                    <a:pt x="0" y="963"/>
                    <a:pt x="0" y="2156"/>
                  </a:cubicBezTo>
                  <a:cubicBezTo>
                    <a:pt x="0" y="3348"/>
                    <a:pt x="963" y="4332"/>
                    <a:pt x="2155" y="4332"/>
                  </a:cubicBezTo>
                  <a:cubicBezTo>
                    <a:pt x="3348" y="4332"/>
                    <a:pt x="4311" y="3348"/>
                    <a:pt x="4311" y="2156"/>
                  </a:cubicBezTo>
                  <a:cubicBezTo>
                    <a:pt x="4311" y="984"/>
                    <a:pt x="3348" y="1"/>
                    <a:pt x="2155" y="1"/>
                  </a:cubicBez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3301901" y="3602265"/>
              <a:ext cx="20914" cy="77538"/>
            </a:xfrm>
            <a:custGeom>
              <a:rect b="b" l="l" r="r" t="t"/>
              <a:pathLst>
                <a:path extrusionOk="0" h="3726" w="1005">
                  <a:moveTo>
                    <a:pt x="0" y="1"/>
                  </a:moveTo>
                  <a:lnTo>
                    <a:pt x="0" y="3725"/>
                  </a:lnTo>
                  <a:lnTo>
                    <a:pt x="1005" y="3725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rgbClr val="7DC1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3091596" y="3697180"/>
              <a:ext cx="441526" cy="441547"/>
            </a:xfrm>
            <a:custGeom>
              <a:rect b="b" l="l" r="r" t="t"/>
              <a:pathLst>
                <a:path extrusionOk="0" h="21218" w="21217">
                  <a:moveTo>
                    <a:pt x="10776" y="1"/>
                  </a:moveTo>
                  <a:cubicBezTo>
                    <a:pt x="10692" y="1"/>
                    <a:pt x="10608" y="64"/>
                    <a:pt x="10608" y="168"/>
                  </a:cubicBezTo>
                  <a:cubicBezTo>
                    <a:pt x="10608" y="252"/>
                    <a:pt x="10692" y="336"/>
                    <a:pt x="10776" y="336"/>
                  </a:cubicBezTo>
                  <a:cubicBezTo>
                    <a:pt x="10880" y="336"/>
                    <a:pt x="11006" y="336"/>
                    <a:pt x="11111" y="357"/>
                  </a:cubicBezTo>
                  <a:cubicBezTo>
                    <a:pt x="11194" y="357"/>
                    <a:pt x="11278" y="273"/>
                    <a:pt x="11278" y="189"/>
                  </a:cubicBezTo>
                  <a:cubicBezTo>
                    <a:pt x="11299" y="85"/>
                    <a:pt x="11215" y="22"/>
                    <a:pt x="11132" y="1"/>
                  </a:cubicBezTo>
                  <a:close/>
                  <a:moveTo>
                    <a:pt x="10085" y="1"/>
                  </a:moveTo>
                  <a:cubicBezTo>
                    <a:pt x="9981" y="22"/>
                    <a:pt x="9855" y="22"/>
                    <a:pt x="9751" y="22"/>
                  </a:cubicBezTo>
                  <a:cubicBezTo>
                    <a:pt x="9667" y="43"/>
                    <a:pt x="9583" y="127"/>
                    <a:pt x="9604" y="210"/>
                  </a:cubicBezTo>
                  <a:cubicBezTo>
                    <a:pt x="9604" y="294"/>
                    <a:pt x="9667" y="378"/>
                    <a:pt x="9772" y="378"/>
                  </a:cubicBezTo>
                  <a:cubicBezTo>
                    <a:pt x="9897" y="357"/>
                    <a:pt x="10002" y="357"/>
                    <a:pt x="10106" y="357"/>
                  </a:cubicBezTo>
                  <a:cubicBezTo>
                    <a:pt x="10211" y="336"/>
                    <a:pt x="10274" y="273"/>
                    <a:pt x="10274" y="168"/>
                  </a:cubicBezTo>
                  <a:cubicBezTo>
                    <a:pt x="10274" y="85"/>
                    <a:pt x="10190" y="1"/>
                    <a:pt x="10085" y="1"/>
                  </a:cubicBezTo>
                  <a:close/>
                  <a:moveTo>
                    <a:pt x="11822" y="64"/>
                  </a:moveTo>
                  <a:cubicBezTo>
                    <a:pt x="11717" y="64"/>
                    <a:pt x="11634" y="127"/>
                    <a:pt x="11634" y="210"/>
                  </a:cubicBezTo>
                  <a:cubicBezTo>
                    <a:pt x="11613" y="315"/>
                    <a:pt x="11676" y="399"/>
                    <a:pt x="11780" y="399"/>
                  </a:cubicBezTo>
                  <a:cubicBezTo>
                    <a:pt x="11885" y="419"/>
                    <a:pt x="11989" y="440"/>
                    <a:pt x="12094" y="440"/>
                  </a:cubicBezTo>
                  <a:lnTo>
                    <a:pt x="12136" y="440"/>
                  </a:lnTo>
                  <a:cubicBezTo>
                    <a:pt x="12220" y="440"/>
                    <a:pt x="12282" y="378"/>
                    <a:pt x="12303" y="294"/>
                  </a:cubicBezTo>
                  <a:cubicBezTo>
                    <a:pt x="12303" y="210"/>
                    <a:pt x="12241" y="127"/>
                    <a:pt x="12157" y="106"/>
                  </a:cubicBezTo>
                  <a:cubicBezTo>
                    <a:pt x="12031" y="85"/>
                    <a:pt x="11927" y="85"/>
                    <a:pt x="11822" y="64"/>
                  </a:cubicBezTo>
                  <a:close/>
                  <a:moveTo>
                    <a:pt x="9099" y="102"/>
                  </a:moveTo>
                  <a:cubicBezTo>
                    <a:pt x="9087" y="102"/>
                    <a:pt x="9074" y="103"/>
                    <a:pt x="9060" y="106"/>
                  </a:cubicBezTo>
                  <a:cubicBezTo>
                    <a:pt x="8956" y="127"/>
                    <a:pt x="8830" y="147"/>
                    <a:pt x="8725" y="168"/>
                  </a:cubicBezTo>
                  <a:cubicBezTo>
                    <a:pt x="8642" y="168"/>
                    <a:pt x="8579" y="273"/>
                    <a:pt x="8600" y="357"/>
                  </a:cubicBezTo>
                  <a:cubicBezTo>
                    <a:pt x="8600" y="440"/>
                    <a:pt x="8684" y="503"/>
                    <a:pt x="8746" y="503"/>
                  </a:cubicBezTo>
                  <a:lnTo>
                    <a:pt x="8788" y="503"/>
                  </a:lnTo>
                  <a:cubicBezTo>
                    <a:pt x="8893" y="482"/>
                    <a:pt x="8997" y="461"/>
                    <a:pt x="9123" y="440"/>
                  </a:cubicBezTo>
                  <a:cubicBezTo>
                    <a:pt x="9207" y="419"/>
                    <a:pt x="9269" y="336"/>
                    <a:pt x="9248" y="252"/>
                  </a:cubicBezTo>
                  <a:cubicBezTo>
                    <a:pt x="9248" y="161"/>
                    <a:pt x="9185" y="102"/>
                    <a:pt x="9099" y="102"/>
                  </a:cubicBezTo>
                  <a:close/>
                  <a:moveTo>
                    <a:pt x="12793" y="227"/>
                  </a:moveTo>
                  <a:cubicBezTo>
                    <a:pt x="12717" y="227"/>
                    <a:pt x="12635" y="284"/>
                    <a:pt x="12617" y="357"/>
                  </a:cubicBezTo>
                  <a:cubicBezTo>
                    <a:pt x="12617" y="440"/>
                    <a:pt x="12659" y="545"/>
                    <a:pt x="12764" y="566"/>
                  </a:cubicBezTo>
                  <a:cubicBezTo>
                    <a:pt x="12868" y="587"/>
                    <a:pt x="12973" y="608"/>
                    <a:pt x="13077" y="629"/>
                  </a:cubicBezTo>
                  <a:cubicBezTo>
                    <a:pt x="13088" y="639"/>
                    <a:pt x="13093" y="644"/>
                    <a:pt x="13098" y="644"/>
                  </a:cubicBezTo>
                  <a:cubicBezTo>
                    <a:pt x="13104" y="644"/>
                    <a:pt x="13109" y="639"/>
                    <a:pt x="13119" y="629"/>
                  </a:cubicBezTo>
                  <a:cubicBezTo>
                    <a:pt x="13203" y="629"/>
                    <a:pt x="13266" y="587"/>
                    <a:pt x="13287" y="503"/>
                  </a:cubicBezTo>
                  <a:cubicBezTo>
                    <a:pt x="13308" y="419"/>
                    <a:pt x="13245" y="336"/>
                    <a:pt x="13161" y="294"/>
                  </a:cubicBezTo>
                  <a:cubicBezTo>
                    <a:pt x="13057" y="273"/>
                    <a:pt x="12931" y="252"/>
                    <a:pt x="12826" y="231"/>
                  </a:cubicBezTo>
                  <a:cubicBezTo>
                    <a:pt x="12815" y="228"/>
                    <a:pt x="12804" y="227"/>
                    <a:pt x="12793" y="227"/>
                  </a:cubicBezTo>
                  <a:close/>
                  <a:moveTo>
                    <a:pt x="8090" y="290"/>
                  </a:moveTo>
                  <a:cubicBezTo>
                    <a:pt x="8078" y="290"/>
                    <a:pt x="8067" y="291"/>
                    <a:pt x="8056" y="294"/>
                  </a:cubicBezTo>
                  <a:cubicBezTo>
                    <a:pt x="7951" y="336"/>
                    <a:pt x="7826" y="357"/>
                    <a:pt x="7721" y="399"/>
                  </a:cubicBezTo>
                  <a:cubicBezTo>
                    <a:pt x="7637" y="419"/>
                    <a:pt x="7575" y="503"/>
                    <a:pt x="7595" y="608"/>
                  </a:cubicBezTo>
                  <a:cubicBezTo>
                    <a:pt x="7614" y="662"/>
                    <a:pt x="7679" y="716"/>
                    <a:pt x="7737" y="716"/>
                  </a:cubicBezTo>
                  <a:cubicBezTo>
                    <a:pt x="7746" y="716"/>
                    <a:pt x="7754" y="715"/>
                    <a:pt x="7763" y="712"/>
                  </a:cubicBezTo>
                  <a:lnTo>
                    <a:pt x="7805" y="712"/>
                  </a:lnTo>
                  <a:cubicBezTo>
                    <a:pt x="7930" y="691"/>
                    <a:pt x="8035" y="650"/>
                    <a:pt x="8139" y="629"/>
                  </a:cubicBezTo>
                  <a:cubicBezTo>
                    <a:pt x="8223" y="608"/>
                    <a:pt x="8286" y="524"/>
                    <a:pt x="8265" y="419"/>
                  </a:cubicBezTo>
                  <a:cubicBezTo>
                    <a:pt x="8247" y="347"/>
                    <a:pt x="8166" y="290"/>
                    <a:pt x="8090" y="290"/>
                  </a:cubicBezTo>
                  <a:close/>
                  <a:moveTo>
                    <a:pt x="13754" y="487"/>
                  </a:moveTo>
                  <a:cubicBezTo>
                    <a:pt x="13686" y="487"/>
                    <a:pt x="13632" y="530"/>
                    <a:pt x="13601" y="608"/>
                  </a:cubicBezTo>
                  <a:cubicBezTo>
                    <a:pt x="13580" y="691"/>
                    <a:pt x="13621" y="775"/>
                    <a:pt x="13726" y="817"/>
                  </a:cubicBezTo>
                  <a:cubicBezTo>
                    <a:pt x="13831" y="838"/>
                    <a:pt x="13935" y="880"/>
                    <a:pt x="14040" y="922"/>
                  </a:cubicBezTo>
                  <a:lnTo>
                    <a:pt x="14082" y="922"/>
                  </a:lnTo>
                  <a:cubicBezTo>
                    <a:pt x="14165" y="922"/>
                    <a:pt x="14228" y="880"/>
                    <a:pt x="14249" y="817"/>
                  </a:cubicBezTo>
                  <a:cubicBezTo>
                    <a:pt x="14270" y="733"/>
                    <a:pt x="14228" y="629"/>
                    <a:pt x="14145" y="608"/>
                  </a:cubicBezTo>
                  <a:cubicBezTo>
                    <a:pt x="14040" y="566"/>
                    <a:pt x="13935" y="524"/>
                    <a:pt x="13831" y="503"/>
                  </a:cubicBezTo>
                  <a:cubicBezTo>
                    <a:pt x="13804" y="492"/>
                    <a:pt x="13778" y="487"/>
                    <a:pt x="13754" y="487"/>
                  </a:cubicBezTo>
                  <a:close/>
                  <a:moveTo>
                    <a:pt x="7140" y="592"/>
                  </a:moveTo>
                  <a:cubicBezTo>
                    <a:pt x="7117" y="592"/>
                    <a:pt x="7094" y="597"/>
                    <a:pt x="7072" y="608"/>
                  </a:cubicBezTo>
                  <a:cubicBezTo>
                    <a:pt x="6968" y="650"/>
                    <a:pt x="6842" y="671"/>
                    <a:pt x="6738" y="712"/>
                  </a:cubicBezTo>
                  <a:cubicBezTo>
                    <a:pt x="6654" y="754"/>
                    <a:pt x="6612" y="859"/>
                    <a:pt x="6654" y="943"/>
                  </a:cubicBezTo>
                  <a:cubicBezTo>
                    <a:pt x="6675" y="1005"/>
                    <a:pt x="6738" y="1047"/>
                    <a:pt x="6800" y="1047"/>
                  </a:cubicBezTo>
                  <a:lnTo>
                    <a:pt x="6863" y="1047"/>
                  </a:lnTo>
                  <a:cubicBezTo>
                    <a:pt x="6968" y="1005"/>
                    <a:pt x="7072" y="963"/>
                    <a:pt x="7177" y="922"/>
                  </a:cubicBezTo>
                  <a:cubicBezTo>
                    <a:pt x="7261" y="880"/>
                    <a:pt x="7323" y="796"/>
                    <a:pt x="7282" y="712"/>
                  </a:cubicBezTo>
                  <a:cubicBezTo>
                    <a:pt x="7266" y="635"/>
                    <a:pt x="7205" y="592"/>
                    <a:pt x="7140" y="592"/>
                  </a:cubicBezTo>
                  <a:close/>
                  <a:moveTo>
                    <a:pt x="14723" y="842"/>
                  </a:moveTo>
                  <a:cubicBezTo>
                    <a:pt x="14658" y="842"/>
                    <a:pt x="14594" y="881"/>
                    <a:pt x="14563" y="943"/>
                  </a:cubicBezTo>
                  <a:cubicBezTo>
                    <a:pt x="14521" y="1026"/>
                    <a:pt x="14563" y="1131"/>
                    <a:pt x="14647" y="1173"/>
                  </a:cubicBezTo>
                  <a:cubicBezTo>
                    <a:pt x="14751" y="1215"/>
                    <a:pt x="14856" y="1256"/>
                    <a:pt x="14961" y="1298"/>
                  </a:cubicBezTo>
                  <a:cubicBezTo>
                    <a:pt x="14982" y="1319"/>
                    <a:pt x="15002" y="1319"/>
                    <a:pt x="15023" y="1319"/>
                  </a:cubicBezTo>
                  <a:cubicBezTo>
                    <a:pt x="15086" y="1319"/>
                    <a:pt x="15149" y="1277"/>
                    <a:pt x="15170" y="1215"/>
                  </a:cubicBezTo>
                  <a:cubicBezTo>
                    <a:pt x="15212" y="1131"/>
                    <a:pt x="15191" y="1026"/>
                    <a:pt x="15107" y="984"/>
                  </a:cubicBezTo>
                  <a:cubicBezTo>
                    <a:pt x="15002" y="943"/>
                    <a:pt x="14898" y="901"/>
                    <a:pt x="14793" y="859"/>
                  </a:cubicBezTo>
                  <a:cubicBezTo>
                    <a:pt x="14771" y="848"/>
                    <a:pt x="14747" y="842"/>
                    <a:pt x="14723" y="842"/>
                  </a:cubicBezTo>
                  <a:close/>
                  <a:moveTo>
                    <a:pt x="6180" y="968"/>
                  </a:moveTo>
                  <a:cubicBezTo>
                    <a:pt x="6156" y="968"/>
                    <a:pt x="6132" y="973"/>
                    <a:pt x="6110" y="984"/>
                  </a:cubicBezTo>
                  <a:cubicBezTo>
                    <a:pt x="6005" y="1047"/>
                    <a:pt x="5901" y="1089"/>
                    <a:pt x="5796" y="1152"/>
                  </a:cubicBezTo>
                  <a:cubicBezTo>
                    <a:pt x="5712" y="1194"/>
                    <a:pt x="5691" y="1277"/>
                    <a:pt x="5733" y="1361"/>
                  </a:cubicBezTo>
                  <a:cubicBezTo>
                    <a:pt x="5754" y="1424"/>
                    <a:pt x="5817" y="1466"/>
                    <a:pt x="5880" y="1466"/>
                  </a:cubicBezTo>
                  <a:cubicBezTo>
                    <a:pt x="5901" y="1466"/>
                    <a:pt x="5922" y="1466"/>
                    <a:pt x="5943" y="1445"/>
                  </a:cubicBezTo>
                  <a:cubicBezTo>
                    <a:pt x="6047" y="1403"/>
                    <a:pt x="6152" y="1340"/>
                    <a:pt x="6256" y="1298"/>
                  </a:cubicBezTo>
                  <a:cubicBezTo>
                    <a:pt x="6340" y="1256"/>
                    <a:pt x="6382" y="1152"/>
                    <a:pt x="6340" y="1068"/>
                  </a:cubicBezTo>
                  <a:cubicBezTo>
                    <a:pt x="6309" y="1007"/>
                    <a:pt x="6245" y="968"/>
                    <a:pt x="6180" y="968"/>
                  </a:cubicBezTo>
                  <a:close/>
                  <a:moveTo>
                    <a:pt x="15641" y="1281"/>
                  </a:moveTo>
                  <a:cubicBezTo>
                    <a:pt x="15577" y="1281"/>
                    <a:pt x="15514" y="1316"/>
                    <a:pt x="15484" y="1361"/>
                  </a:cubicBezTo>
                  <a:cubicBezTo>
                    <a:pt x="15442" y="1445"/>
                    <a:pt x="15463" y="1549"/>
                    <a:pt x="15546" y="1591"/>
                  </a:cubicBezTo>
                  <a:cubicBezTo>
                    <a:pt x="15651" y="1654"/>
                    <a:pt x="15756" y="1717"/>
                    <a:pt x="15839" y="1759"/>
                  </a:cubicBezTo>
                  <a:cubicBezTo>
                    <a:pt x="15860" y="1779"/>
                    <a:pt x="15902" y="1779"/>
                    <a:pt x="15923" y="1800"/>
                  </a:cubicBezTo>
                  <a:cubicBezTo>
                    <a:pt x="15986" y="1800"/>
                    <a:pt x="16049" y="1759"/>
                    <a:pt x="16070" y="1717"/>
                  </a:cubicBezTo>
                  <a:cubicBezTo>
                    <a:pt x="16111" y="1633"/>
                    <a:pt x="16090" y="1528"/>
                    <a:pt x="16007" y="1466"/>
                  </a:cubicBezTo>
                  <a:cubicBezTo>
                    <a:pt x="15923" y="1424"/>
                    <a:pt x="15818" y="1361"/>
                    <a:pt x="15714" y="1298"/>
                  </a:cubicBezTo>
                  <a:cubicBezTo>
                    <a:pt x="15690" y="1287"/>
                    <a:pt x="15665" y="1281"/>
                    <a:pt x="15641" y="1281"/>
                  </a:cubicBezTo>
                  <a:close/>
                  <a:moveTo>
                    <a:pt x="5282" y="1456"/>
                  </a:moveTo>
                  <a:cubicBezTo>
                    <a:pt x="5250" y="1456"/>
                    <a:pt x="5218" y="1465"/>
                    <a:pt x="5189" y="1487"/>
                  </a:cubicBezTo>
                  <a:cubicBezTo>
                    <a:pt x="5106" y="1528"/>
                    <a:pt x="5001" y="1591"/>
                    <a:pt x="4896" y="1654"/>
                  </a:cubicBezTo>
                  <a:cubicBezTo>
                    <a:pt x="4834" y="1717"/>
                    <a:pt x="4813" y="1821"/>
                    <a:pt x="4854" y="1884"/>
                  </a:cubicBezTo>
                  <a:cubicBezTo>
                    <a:pt x="4896" y="1947"/>
                    <a:pt x="4938" y="1968"/>
                    <a:pt x="5001" y="1968"/>
                  </a:cubicBezTo>
                  <a:cubicBezTo>
                    <a:pt x="5022" y="1968"/>
                    <a:pt x="5064" y="1968"/>
                    <a:pt x="5085" y="1947"/>
                  </a:cubicBezTo>
                  <a:cubicBezTo>
                    <a:pt x="5189" y="1884"/>
                    <a:pt x="5273" y="1821"/>
                    <a:pt x="5378" y="1779"/>
                  </a:cubicBezTo>
                  <a:cubicBezTo>
                    <a:pt x="5461" y="1717"/>
                    <a:pt x="5482" y="1612"/>
                    <a:pt x="5440" y="1528"/>
                  </a:cubicBezTo>
                  <a:cubicBezTo>
                    <a:pt x="5399" y="1488"/>
                    <a:pt x="5341" y="1456"/>
                    <a:pt x="5282" y="1456"/>
                  </a:cubicBezTo>
                  <a:close/>
                  <a:moveTo>
                    <a:pt x="16500" y="1820"/>
                  </a:moveTo>
                  <a:cubicBezTo>
                    <a:pt x="16443" y="1820"/>
                    <a:pt x="16390" y="1844"/>
                    <a:pt x="16362" y="1884"/>
                  </a:cubicBezTo>
                  <a:cubicBezTo>
                    <a:pt x="16300" y="1968"/>
                    <a:pt x="16321" y="2072"/>
                    <a:pt x="16404" y="2114"/>
                  </a:cubicBezTo>
                  <a:cubicBezTo>
                    <a:pt x="16488" y="2177"/>
                    <a:pt x="16593" y="2240"/>
                    <a:pt x="16676" y="2324"/>
                  </a:cubicBezTo>
                  <a:cubicBezTo>
                    <a:pt x="16697" y="2344"/>
                    <a:pt x="16739" y="2344"/>
                    <a:pt x="16781" y="2344"/>
                  </a:cubicBezTo>
                  <a:cubicBezTo>
                    <a:pt x="16823" y="2344"/>
                    <a:pt x="16865" y="2324"/>
                    <a:pt x="16906" y="2282"/>
                  </a:cubicBezTo>
                  <a:cubicBezTo>
                    <a:pt x="16969" y="2198"/>
                    <a:pt x="16948" y="2093"/>
                    <a:pt x="16865" y="2052"/>
                  </a:cubicBezTo>
                  <a:cubicBezTo>
                    <a:pt x="16781" y="1968"/>
                    <a:pt x="16676" y="1905"/>
                    <a:pt x="16593" y="1842"/>
                  </a:cubicBezTo>
                  <a:cubicBezTo>
                    <a:pt x="16563" y="1827"/>
                    <a:pt x="16531" y="1820"/>
                    <a:pt x="16500" y="1820"/>
                  </a:cubicBezTo>
                  <a:close/>
                  <a:moveTo>
                    <a:pt x="4443" y="2014"/>
                  </a:moveTo>
                  <a:cubicBezTo>
                    <a:pt x="4405" y="2014"/>
                    <a:pt x="4366" y="2025"/>
                    <a:pt x="4331" y="2052"/>
                  </a:cubicBezTo>
                  <a:cubicBezTo>
                    <a:pt x="4248" y="2114"/>
                    <a:pt x="4164" y="2177"/>
                    <a:pt x="4059" y="2261"/>
                  </a:cubicBezTo>
                  <a:cubicBezTo>
                    <a:pt x="3997" y="2303"/>
                    <a:pt x="3976" y="2407"/>
                    <a:pt x="4038" y="2491"/>
                  </a:cubicBezTo>
                  <a:cubicBezTo>
                    <a:pt x="4059" y="2533"/>
                    <a:pt x="4122" y="2554"/>
                    <a:pt x="4164" y="2554"/>
                  </a:cubicBezTo>
                  <a:cubicBezTo>
                    <a:pt x="4206" y="2554"/>
                    <a:pt x="4248" y="2533"/>
                    <a:pt x="4269" y="2512"/>
                  </a:cubicBezTo>
                  <a:cubicBezTo>
                    <a:pt x="4352" y="2449"/>
                    <a:pt x="4457" y="2386"/>
                    <a:pt x="4541" y="2324"/>
                  </a:cubicBezTo>
                  <a:cubicBezTo>
                    <a:pt x="4624" y="2261"/>
                    <a:pt x="4624" y="2156"/>
                    <a:pt x="4582" y="2072"/>
                  </a:cubicBezTo>
                  <a:cubicBezTo>
                    <a:pt x="4546" y="2036"/>
                    <a:pt x="4495" y="2014"/>
                    <a:pt x="4443" y="2014"/>
                  </a:cubicBezTo>
                  <a:close/>
                  <a:moveTo>
                    <a:pt x="17303" y="2425"/>
                  </a:moveTo>
                  <a:cubicBezTo>
                    <a:pt x="17258" y="2425"/>
                    <a:pt x="17212" y="2446"/>
                    <a:pt x="17178" y="2491"/>
                  </a:cubicBezTo>
                  <a:cubicBezTo>
                    <a:pt x="17116" y="2554"/>
                    <a:pt x="17116" y="2658"/>
                    <a:pt x="17199" y="2721"/>
                  </a:cubicBezTo>
                  <a:cubicBezTo>
                    <a:pt x="17283" y="2805"/>
                    <a:pt x="17367" y="2868"/>
                    <a:pt x="17451" y="2951"/>
                  </a:cubicBezTo>
                  <a:cubicBezTo>
                    <a:pt x="17471" y="2972"/>
                    <a:pt x="17513" y="2993"/>
                    <a:pt x="17555" y="2993"/>
                  </a:cubicBezTo>
                  <a:cubicBezTo>
                    <a:pt x="17618" y="2993"/>
                    <a:pt x="17660" y="2972"/>
                    <a:pt x="17681" y="2930"/>
                  </a:cubicBezTo>
                  <a:cubicBezTo>
                    <a:pt x="17743" y="2868"/>
                    <a:pt x="17743" y="2763"/>
                    <a:pt x="17681" y="2700"/>
                  </a:cubicBezTo>
                  <a:cubicBezTo>
                    <a:pt x="17597" y="2616"/>
                    <a:pt x="17513" y="2533"/>
                    <a:pt x="17409" y="2470"/>
                  </a:cubicBezTo>
                  <a:cubicBezTo>
                    <a:pt x="17380" y="2441"/>
                    <a:pt x="17341" y="2425"/>
                    <a:pt x="17303" y="2425"/>
                  </a:cubicBezTo>
                  <a:close/>
                  <a:moveTo>
                    <a:pt x="3662" y="2653"/>
                  </a:moveTo>
                  <a:cubicBezTo>
                    <a:pt x="3615" y="2653"/>
                    <a:pt x="3568" y="2669"/>
                    <a:pt x="3536" y="2700"/>
                  </a:cubicBezTo>
                  <a:cubicBezTo>
                    <a:pt x="3453" y="2763"/>
                    <a:pt x="3369" y="2847"/>
                    <a:pt x="3285" y="2930"/>
                  </a:cubicBezTo>
                  <a:cubicBezTo>
                    <a:pt x="3222" y="2993"/>
                    <a:pt x="3222" y="3098"/>
                    <a:pt x="3285" y="3160"/>
                  </a:cubicBezTo>
                  <a:cubicBezTo>
                    <a:pt x="3306" y="3202"/>
                    <a:pt x="3348" y="3223"/>
                    <a:pt x="3390" y="3223"/>
                  </a:cubicBezTo>
                  <a:cubicBezTo>
                    <a:pt x="3453" y="3223"/>
                    <a:pt x="3494" y="3202"/>
                    <a:pt x="3515" y="3181"/>
                  </a:cubicBezTo>
                  <a:cubicBezTo>
                    <a:pt x="3599" y="3098"/>
                    <a:pt x="3683" y="3014"/>
                    <a:pt x="3766" y="2951"/>
                  </a:cubicBezTo>
                  <a:cubicBezTo>
                    <a:pt x="3829" y="2888"/>
                    <a:pt x="3850" y="2784"/>
                    <a:pt x="3787" y="2700"/>
                  </a:cubicBezTo>
                  <a:cubicBezTo>
                    <a:pt x="3756" y="2669"/>
                    <a:pt x="3709" y="2653"/>
                    <a:pt x="3662" y="2653"/>
                  </a:cubicBezTo>
                  <a:close/>
                  <a:moveTo>
                    <a:pt x="18047" y="3113"/>
                  </a:moveTo>
                  <a:cubicBezTo>
                    <a:pt x="18005" y="3113"/>
                    <a:pt x="17963" y="3129"/>
                    <a:pt x="17932" y="3160"/>
                  </a:cubicBezTo>
                  <a:cubicBezTo>
                    <a:pt x="17869" y="3223"/>
                    <a:pt x="17869" y="3328"/>
                    <a:pt x="17932" y="3412"/>
                  </a:cubicBezTo>
                  <a:cubicBezTo>
                    <a:pt x="18015" y="3474"/>
                    <a:pt x="18078" y="3558"/>
                    <a:pt x="18162" y="3642"/>
                  </a:cubicBezTo>
                  <a:cubicBezTo>
                    <a:pt x="18183" y="3684"/>
                    <a:pt x="18246" y="3704"/>
                    <a:pt x="18287" y="3704"/>
                  </a:cubicBezTo>
                  <a:cubicBezTo>
                    <a:pt x="18329" y="3704"/>
                    <a:pt x="18371" y="3684"/>
                    <a:pt x="18392" y="3663"/>
                  </a:cubicBezTo>
                  <a:cubicBezTo>
                    <a:pt x="18476" y="3600"/>
                    <a:pt x="18476" y="3495"/>
                    <a:pt x="18413" y="3412"/>
                  </a:cubicBezTo>
                  <a:cubicBezTo>
                    <a:pt x="18329" y="3328"/>
                    <a:pt x="18246" y="3244"/>
                    <a:pt x="18162" y="3160"/>
                  </a:cubicBezTo>
                  <a:cubicBezTo>
                    <a:pt x="18131" y="3129"/>
                    <a:pt x="18089" y="3113"/>
                    <a:pt x="18047" y="3113"/>
                  </a:cubicBezTo>
                  <a:close/>
                  <a:moveTo>
                    <a:pt x="2919" y="3364"/>
                  </a:moveTo>
                  <a:cubicBezTo>
                    <a:pt x="2877" y="3364"/>
                    <a:pt x="2835" y="3380"/>
                    <a:pt x="2804" y="3412"/>
                  </a:cubicBezTo>
                  <a:cubicBezTo>
                    <a:pt x="2720" y="3495"/>
                    <a:pt x="2658" y="3579"/>
                    <a:pt x="2574" y="3684"/>
                  </a:cubicBezTo>
                  <a:cubicBezTo>
                    <a:pt x="2511" y="3746"/>
                    <a:pt x="2511" y="3851"/>
                    <a:pt x="2595" y="3914"/>
                  </a:cubicBezTo>
                  <a:cubicBezTo>
                    <a:pt x="2616" y="3935"/>
                    <a:pt x="2658" y="3956"/>
                    <a:pt x="2699" y="3956"/>
                  </a:cubicBezTo>
                  <a:cubicBezTo>
                    <a:pt x="2741" y="3956"/>
                    <a:pt x="2804" y="3935"/>
                    <a:pt x="2825" y="3893"/>
                  </a:cubicBezTo>
                  <a:cubicBezTo>
                    <a:pt x="2909" y="3809"/>
                    <a:pt x="2971" y="3725"/>
                    <a:pt x="3055" y="3642"/>
                  </a:cubicBezTo>
                  <a:cubicBezTo>
                    <a:pt x="3118" y="3579"/>
                    <a:pt x="3118" y="3474"/>
                    <a:pt x="3034" y="3412"/>
                  </a:cubicBezTo>
                  <a:cubicBezTo>
                    <a:pt x="3003" y="3380"/>
                    <a:pt x="2961" y="3364"/>
                    <a:pt x="2919" y="3364"/>
                  </a:cubicBezTo>
                  <a:close/>
                  <a:moveTo>
                    <a:pt x="18717" y="3876"/>
                  </a:moveTo>
                  <a:cubicBezTo>
                    <a:pt x="18682" y="3876"/>
                    <a:pt x="18649" y="3887"/>
                    <a:pt x="18622" y="3914"/>
                  </a:cubicBezTo>
                  <a:cubicBezTo>
                    <a:pt x="18539" y="3976"/>
                    <a:pt x="18539" y="4081"/>
                    <a:pt x="18601" y="4144"/>
                  </a:cubicBezTo>
                  <a:cubicBezTo>
                    <a:pt x="18664" y="4228"/>
                    <a:pt x="18727" y="4311"/>
                    <a:pt x="18790" y="4416"/>
                  </a:cubicBezTo>
                  <a:cubicBezTo>
                    <a:pt x="18831" y="4458"/>
                    <a:pt x="18894" y="4479"/>
                    <a:pt x="18936" y="4479"/>
                  </a:cubicBezTo>
                  <a:cubicBezTo>
                    <a:pt x="18957" y="4479"/>
                    <a:pt x="18999" y="4479"/>
                    <a:pt x="19041" y="4437"/>
                  </a:cubicBezTo>
                  <a:cubicBezTo>
                    <a:pt x="19103" y="4395"/>
                    <a:pt x="19124" y="4269"/>
                    <a:pt x="19062" y="4207"/>
                  </a:cubicBezTo>
                  <a:cubicBezTo>
                    <a:pt x="18999" y="4123"/>
                    <a:pt x="18936" y="4018"/>
                    <a:pt x="18852" y="3935"/>
                  </a:cubicBezTo>
                  <a:cubicBezTo>
                    <a:pt x="18816" y="3898"/>
                    <a:pt x="18765" y="3876"/>
                    <a:pt x="18717" y="3876"/>
                  </a:cubicBezTo>
                  <a:close/>
                  <a:moveTo>
                    <a:pt x="2274" y="4148"/>
                  </a:moveTo>
                  <a:cubicBezTo>
                    <a:pt x="2222" y="4148"/>
                    <a:pt x="2171" y="4170"/>
                    <a:pt x="2134" y="4207"/>
                  </a:cubicBezTo>
                  <a:cubicBezTo>
                    <a:pt x="2072" y="4290"/>
                    <a:pt x="2009" y="4395"/>
                    <a:pt x="1946" y="4479"/>
                  </a:cubicBezTo>
                  <a:cubicBezTo>
                    <a:pt x="1883" y="4562"/>
                    <a:pt x="1904" y="4667"/>
                    <a:pt x="1988" y="4730"/>
                  </a:cubicBezTo>
                  <a:cubicBezTo>
                    <a:pt x="2009" y="4751"/>
                    <a:pt x="2051" y="4751"/>
                    <a:pt x="2072" y="4751"/>
                  </a:cubicBezTo>
                  <a:cubicBezTo>
                    <a:pt x="2134" y="4751"/>
                    <a:pt x="2176" y="4730"/>
                    <a:pt x="2218" y="4688"/>
                  </a:cubicBezTo>
                  <a:cubicBezTo>
                    <a:pt x="2281" y="4583"/>
                    <a:pt x="2344" y="4500"/>
                    <a:pt x="2406" y="4416"/>
                  </a:cubicBezTo>
                  <a:cubicBezTo>
                    <a:pt x="2469" y="4332"/>
                    <a:pt x="2448" y="4228"/>
                    <a:pt x="2386" y="4186"/>
                  </a:cubicBezTo>
                  <a:cubicBezTo>
                    <a:pt x="2350" y="4159"/>
                    <a:pt x="2312" y="4148"/>
                    <a:pt x="2274" y="4148"/>
                  </a:cubicBezTo>
                  <a:close/>
                  <a:moveTo>
                    <a:pt x="19317" y="4688"/>
                  </a:moveTo>
                  <a:cubicBezTo>
                    <a:pt x="19287" y="4688"/>
                    <a:pt x="19257" y="4695"/>
                    <a:pt x="19229" y="4709"/>
                  </a:cubicBezTo>
                  <a:cubicBezTo>
                    <a:pt x="19145" y="4772"/>
                    <a:pt x="19124" y="4876"/>
                    <a:pt x="19187" y="4960"/>
                  </a:cubicBezTo>
                  <a:cubicBezTo>
                    <a:pt x="19250" y="5044"/>
                    <a:pt x="19313" y="5148"/>
                    <a:pt x="19355" y="5232"/>
                  </a:cubicBezTo>
                  <a:cubicBezTo>
                    <a:pt x="19396" y="5295"/>
                    <a:pt x="19459" y="5316"/>
                    <a:pt x="19501" y="5316"/>
                  </a:cubicBezTo>
                  <a:cubicBezTo>
                    <a:pt x="19543" y="5316"/>
                    <a:pt x="19564" y="5316"/>
                    <a:pt x="19606" y="5295"/>
                  </a:cubicBezTo>
                  <a:cubicBezTo>
                    <a:pt x="19668" y="5232"/>
                    <a:pt x="19710" y="5127"/>
                    <a:pt x="19647" y="5065"/>
                  </a:cubicBezTo>
                  <a:cubicBezTo>
                    <a:pt x="19585" y="4960"/>
                    <a:pt x="19522" y="4855"/>
                    <a:pt x="19459" y="4772"/>
                  </a:cubicBezTo>
                  <a:cubicBezTo>
                    <a:pt x="19431" y="4716"/>
                    <a:pt x="19375" y="4688"/>
                    <a:pt x="19317" y="4688"/>
                  </a:cubicBezTo>
                  <a:close/>
                  <a:moveTo>
                    <a:pt x="1712" y="4981"/>
                  </a:moveTo>
                  <a:cubicBezTo>
                    <a:pt x="1653" y="4981"/>
                    <a:pt x="1597" y="5009"/>
                    <a:pt x="1569" y="5065"/>
                  </a:cubicBezTo>
                  <a:cubicBezTo>
                    <a:pt x="1507" y="5148"/>
                    <a:pt x="1444" y="5253"/>
                    <a:pt x="1381" y="5357"/>
                  </a:cubicBezTo>
                  <a:cubicBezTo>
                    <a:pt x="1339" y="5441"/>
                    <a:pt x="1360" y="5546"/>
                    <a:pt x="1444" y="5588"/>
                  </a:cubicBezTo>
                  <a:cubicBezTo>
                    <a:pt x="1465" y="5609"/>
                    <a:pt x="1507" y="5609"/>
                    <a:pt x="1528" y="5609"/>
                  </a:cubicBezTo>
                  <a:cubicBezTo>
                    <a:pt x="1590" y="5609"/>
                    <a:pt x="1653" y="5588"/>
                    <a:pt x="1674" y="5525"/>
                  </a:cubicBezTo>
                  <a:cubicBezTo>
                    <a:pt x="1737" y="5420"/>
                    <a:pt x="1800" y="5337"/>
                    <a:pt x="1841" y="5232"/>
                  </a:cubicBezTo>
                  <a:cubicBezTo>
                    <a:pt x="1904" y="5148"/>
                    <a:pt x="1883" y="5065"/>
                    <a:pt x="1800" y="5002"/>
                  </a:cubicBezTo>
                  <a:cubicBezTo>
                    <a:pt x="1772" y="4988"/>
                    <a:pt x="1742" y="4981"/>
                    <a:pt x="1712" y="4981"/>
                  </a:cubicBezTo>
                  <a:close/>
                  <a:moveTo>
                    <a:pt x="19847" y="5567"/>
                  </a:moveTo>
                  <a:cubicBezTo>
                    <a:pt x="19820" y="5567"/>
                    <a:pt x="19794" y="5574"/>
                    <a:pt x="19773" y="5588"/>
                  </a:cubicBezTo>
                  <a:cubicBezTo>
                    <a:pt x="19689" y="5629"/>
                    <a:pt x="19647" y="5734"/>
                    <a:pt x="19689" y="5818"/>
                  </a:cubicBezTo>
                  <a:cubicBezTo>
                    <a:pt x="19752" y="5901"/>
                    <a:pt x="19794" y="6006"/>
                    <a:pt x="19836" y="6111"/>
                  </a:cubicBezTo>
                  <a:cubicBezTo>
                    <a:pt x="19878" y="6173"/>
                    <a:pt x="19940" y="6194"/>
                    <a:pt x="20003" y="6194"/>
                  </a:cubicBezTo>
                  <a:lnTo>
                    <a:pt x="20066" y="6194"/>
                  </a:lnTo>
                  <a:cubicBezTo>
                    <a:pt x="20150" y="6153"/>
                    <a:pt x="20191" y="6048"/>
                    <a:pt x="20150" y="5964"/>
                  </a:cubicBezTo>
                  <a:cubicBezTo>
                    <a:pt x="20108" y="5860"/>
                    <a:pt x="20045" y="5755"/>
                    <a:pt x="20003" y="5650"/>
                  </a:cubicBezTo>
                  <a:cubicBezTo>
                    <a:pt x="19961" y="5595"/>
                    <a:pt x="19901" y="5567"/>
                    <a:pt x="19847" y="5567"/>
                  </a:cubicBezTo>
                  <a:close/>
                  <a:moveTo>
                    <a:pt x="1227" y="5864"/>
                  </a:moveTo>
                  <a:cubicBezTo>
                    <a:pt x="1162" y="5864"/>
                    <a:pt x="1098" y="5903"/>
                    <a:pt x="1067" y="5964"/>
                  </a:cubicBezTo>
                  <a:cubicBezTo>
                    <a:pt x="1005" y="6069"/>
                    <a:pt x="963" y="6173"/>
                    <a:pt x="921" y="6278"/>
                  </a:cubicBezTo>
                  <a:cubicBezTo>
                    <a:pt x="879" y="6362"/>
                    <a:pt x="921" y="6466"/>
                    <a:pt x="1005" y="6487"/>
                  </a:cubicBezTo>
                  <a:cubicBezTo>
                    <a:pt x="1025" y="6508"/>
                    <a:pt x="1046" y="6508"/>
                    <a:pt x="1067" y="6508"/>
                  </a:cubicBezTo>
                  <a:cubicBezTo>
                    <a:pt x="1130" y="6508"/>
                    <a:pt x="1193" y="6466"/>
                    <a:pt x="1235" y="6404"/>
                  </a:cubicBezTo>
                  <a:cubicBezTo>
                    <a:pt x="1277" y="6299"/>
                    <a:pt x="1318" y="6194"/>
                    <a:pt x="1360" y="6111"/>
                  </a:cubicBezTo>
                  <a:cubicBezTo>
                    <a:pt x="1402" y="6027"/>
                    <a:pt x="1381" y="5922"/>
                    <a:pt x="1297" y="5881"/>
                  </a:cubicBezTo>
                  <a:cubicBezTo>
                    <a:pt x="1275" y="5869"/>
                    <a:pt x="1251" y="5864"/>
                    <a:pt x="1227" y="5864"/>
                  </a:cubicBezTo>
                  <a:close/>
                  <a:moveTo>
                    <a:pt x="20257" y="6482"/>
                  </a:moveTo>
                  <a:cubicBezTo>
                    <a:pt x="20242" y="6482"/>
                    <a:pt x="20227" y="6484"/>
                    <a:pt x="20212" y="6487"/>
                  </a:cubicBezTo>
                  <a:cubicBezTo>
                    <a:pt x="20129" y="6529"/>
                    <a:pt x="20087" y="6634"/>
                    <a:pt x="20108" y="6717"/>
                  </a:cubicBezTo>
                  <a:cubicBezTo>
                    <a:pt x="20150" y="6822"/>
                    <a:pt x="20191" y="6927"/>
                    <a:pt x="20233" y="7031"/>
                  </a:cubicBezTo>
                  <a:cubicBezTo>
                    <a:pt x="20254" y="7094"/>
                    <a:pt x="20338" y="7136"/>
                    <a:pt x="20401" y="7136"/>
                  </a:cubicBezTo>
                  <a:cubicBezTo>
                    <a:pt x="20422" y="7136"/>
                    <a:pt x="20443" y="7136"/>
                    <a:pt x="20463" y="7115"/>
                  </a:cubicBezTo>
                  <a:cubicBezTo>
                    <a:pt x="20547" y="7094"/>
                    <a:pt x="20589" y="6989"/>
                    <a:pt x="20547" y="6906"/>
                  </a:cubicBezTo>
                  <a:cubicBezTo>
                    <a:pt x="20505" y="6801"/>
                    <a:pt x="20463" y="6697"/>
                    <a:pt x="20422" y="6592"/>
                  </a:cubicBezTo>
                  <a:cubicBezTo>
                    <a:pt x="20404" y="6523"/>
                    <a:pt x="20330" y="6482"/>
                    <a:pt x="20257" y="6482"/>
                  </a:cubicBezTo>
                  <a:close/>
                  <a:moveTo>
                    <a:pt x="834" y="6796"/>
                  </a:moveTo>
                  <a:cubicBezTo>
                    <a:pt x="761" y="6796"/>
                    <a:pt x="684" y="6836"/>
                    <a:pt x="649" y="6906"/>
                  </a:cubicBezTo>
                  <a:cubicBezTo>
                    <a:pt x="607" y="7010"/>
                    <a:pt x="586" y="7115"/>
                    <a:pt x="544" y="7220"/>
                  </a:cubicBezTo>
                  <a:cubicBezTo>
                    <a:pt x="523" y="7324"/>
                    <a:pt x="565" y="7408"/>
                    <a:pt x="649" y="7450"/>
                  </a:cubicBezTo>
                  <a:lnTo>
                    <a:pt x="712" y="7450"/>
                  </a:lnTo>
                  <a:cubicBezTo>
                    <a:pt x="774" y="7450"/>
                    <a:pt x="837" y="7408"/>
                    <a:pt x="858" y="7345"/>
                  </a:cubicBezTo>
                  <a:cubicBezTo>
                    <a:pt x="900" y="7241"/>
                    <a:pt x="942" y="7136"/>
                    <a:pt x="963" y="7031"/>
                  </a:cubicBezTo>
                  <a:cubicBezTo>
                    <a:pt x="1005" y="6927"/>
                    <a:pt x="963" y="6843"/>
                    <a:pt x="879" y="6801"/>
                  </a:cubicBezTo>
                  <a:cubicBezTo>
                    <a:pt x="865" y="6798"/>
                    <a:pt x="850" y="6796"/>
                    <a:pt x="834" y="6796"/>
                  </a:cubicBezTo>
                  <a:close/>
                  <a:moveTo>
                    <a:pt x="20613" y="7444"/>
                  </a:moveTo>
                  <a:cubicBezTo>
                    <a:pt x="20597" y="7444"/>
                    <a:pt x="20582" y="7446"/>
                    <a:pt x="20568" y="7450"/>
                  </a:cubicBezTo>
                  <a:cubicBezTo>
                    <a:pt x="20484" y="7471"/>
                    <a:pt x="20422" y="7575"/>
                    <a:pt x="20463" y="7659"/>
                  </a:cubicBezTo>
                  <a:cubicBezTo>
                    <a:pt x="20484" y="7764"/>
                    <a:pt x="20505" y="7868"/>
                    <a:pt x="20547" y="7973"/>
                  </a:cubicBezTo>
                  <a:cubicBezTo>
                    <a:pt x="20568" y="8057"/>
                    <a:pt x="20631" y="8098"/>
                    <a:pt x="20715" y="8098"/>
                  </a:cubicBezTo>
                  <a:lnTo>
                    <a:pt x="20756" y="8098"/>
                  </a:lnTo>
                  <a:cubicBezTo>
                    <a:pt x="20840" y="8078"/>
                    <a:pt x="20882" y="7973"/>
                    <a:pt x="20861" y="7889"/>
                  </a:cubicBezTo>
                  <a:cubicBezTo>
                    <a:pt x="20840" y="7785"/>
                    <a:pt x="20819" y="7659"/>
                    <a:pt x="20777" y="7554"/>
                  </a:cubicBezTo>
                  <a:cubicBezTo>
                    <a:pt x="20760" y="7485"/>
                    <a:pt x="20685" y="7444"/>
                    <a:pt x="20613" y="7444"/>
                  </a:cubicBezTo>
                  <a:close/>
                  <a:moveTo>
                    <a:pt x="510" y="7760"/>
                  </a:moveTo>
                  <a:cubicBezTo>
                    <a:pt x="434" y="7760"/>
                    <a:pt x="353" y="7817"/>
                    <a:pt x="335" y="7889"/>
                  </a:cubicBezTo>
                  <a:cubicBezTo>
                    <a:pt x="314" y="7994"/>
                    <a:pt x="293" y="8119"/>
                    <a:pt x="251" y="8224"/>
                  </a:cubicBezTo>
                  <a:cubicBezTo>
                    <a:pt x="251" y="8308"/>
                    <a:pt x="293" y="8412"/>
                    <a:pt x="398" y="8433"/>
                  </a:cubicBezTo>
                  <a:lnTo>
                    <a:pt x="419" y="8433"/>
                  </a:lnTo>
                  <a:cubicBezTo>
                    <a:pt x="502" y="8433"/>
                    <a:pt x="565" y="8370"/>
                    <a:pt x="586" y="8287"/>
                  </a:cubicBezTo>
                  <a:cubicBezTo>
                    <a:pt x="607" y="8182"/>
                    <a:pt x="649" y="8078"/>
                    <a:pt x="670" y="7973"/>
                  </a:cubicBezTo>
                  <a:cubicBezTo>
                    <a:pt x="691" y="7889"/>
                    <a:pt x="628" y="7785"/>
                    <a:pt x="544" y="7764"/>
                  </a:cubicBezTo>
                  <a:cubicBezTo>
                    <a:pt x="533" y="7761"/>
                    <a:pt x="522" y="7760"/>
                    <a:pt x="510" y="7760"/>
                  </a:cubicBezTo>
                  <a:close/>
                  <a:moveTo>
                    <a:pt x="20859" y="8429"/>
                  </a:moveTo>
                  <a:cubicBezTo>
                    <a:pt x="20846" y="8429"/>
                    <a:pt x="20833" y="8430"/>
                    <a:pt x="20819" y="8433"/>
                  </a:cubicBezTo>
                  <a:cubicBezTo>
                    <a:pt x="20736" y="8454"/>
                    <a:pt x="20673" y="8538"/>
                    <a:pt x="20694" y="8622"/>
                  </a:cubicBezTo>
                  <a:cubicBezTo>
                    <a:pt x="20715" y="8726"/>
                    <a:pt x="20736" y="8852"/>
                    <a:pt x="20756" y="8956"/>
                  </a:cubicBezTo>
                  <a:cubicBezTo>
                    <a:pt x="20756" y="9040"/>
                    <a:pt x="20840" y="9103"/>
                    <a:pt x="20924" y="9103"/>
                  </a:cubicBezTo>
                  <a:lnTo>
                    <a:pt x="20945" y="9103"/>
                  </a:lnTo>
                  <a:cubicBezTo>
                    <a:pt x="21028" y="9082"/>
                    <a:pt x="21091" y="8998"/>
                    <a:pt x="21091" y="8894"/>
                  </a:cubicBezTo>
                  <a:cubicBezTo>
                    <a:pt x="21070" y="8789"/>
                    <a:pt x="21049" y="8684"/>
                    <a:pt x="21028" y="8559"/>
                  </a:cubicBezTo>
                  <a:cubicBezTo>
                    <a:pt x="21010" y="8486"/>
                    <a:pt x="20945" y="8429"/>
                    <a:pt x="20859" y="8429"/>
                  </a:cubicBezTo>
                  <a:close/>
                  <a:moveTo>
                    <a:pt x="314" y="8747"/>
                  </a:moveTo>
                  <a:cubicBezTo>
                    <a:pt x="230" y="8747"/>
                    <a:pt x="147" y="8810"/>
                    <a:pt x="126" y="8894"/>
                  </a:cubicBezTo>
                  <a:cubicBezTo>
                    <a:pt x="105" y="8998"/>
                    <a:pt x="105" y="9124"/>
                    <a:pt x="84" y="9228"/>
                  </a:cubicBezTo>
                  <a:cubicBezTo>
                    <a:pt x="63" y="9333"/>
                    <a:pt x="126" y="9417"/>
                    <a:pt x="230" y="9417"/>
                  </a:cubicBezTo>
                  <a:cubicBezTo>
                    <a:pt x="230" y="9417"/>
                    <a:pt x="230" y="9426"/>
                    <a:pt x="237" y="9426"/>
                  </a:cubicBezTo>
                  <a:cubicBezTo>
                    <a:pt x="240" y="9426"/>
                    <a:pt x="244" y="9424"/>
                    <a:pt x="251" y="9417"/>
                  </a:cubicBezTo>
                  <a:cubicBezTo>
                    <a:pt x="335" y="9417"/>
                    <a:pt x="398" y="9375"/>
                    <a:pt x="419" y="9270"/>
                  </a:cubicBezTo>
                  <a:cubicBezTo>
                    <a:pt x="419" y="9166"/>
                    <a:pt x="440" y="9061"/>
                    <a:pt x="461" y="8956"/>
                  </a:cubicBezTo>
                  <a:cubicBezTo>
                    <a:pt x="481" y="8852"/>
                    <a:pt x="419" y="8768"/>
                    <a:pt x="314" y="8747"/>
                  </a:cubicBezTo>
                  <a:close/>
                  <a:moveTo>
                    <a:pt x="21013" y="9434"/>
                  </a:moveTo>
                  <a:cubicBezTo>
                    <a:pt x="21004" y="9434"/>
                    <a:pt x="20995" y="9435"/>
                    <a:pt x="20987" y="9438"/>
                  </a:cubicBezTo>
                  <a:cubicBezTo>
                    <a:pt x="20903" y="9438"/>
                    <a:pt x="20819" y="9521"/>
                    <a:pt x="20840" y="9605"/>
                  </a:cubicBezTo>
                  <a:cubicBezTo>
                    <a:pt x="20840" y="9730"/>
                    <a:pt x="20861" y="9835"/>
                    <a:pt x="20861" y="9940"/>
                  </a:cubicBezTo>
                  <a:cubicBezTo>
                    <a:pt x="20861" y="10044"/>
                    <a:pt x="20945" y="10107"/>
                    <a:pt x="21028" y="10107"/>
                  </a:cubicBezTo>
                  <a:lnTo>
                    <a:pt x="21049" y="10107"/>
                  </a:lnTo>
                  <a:cubicBezTo>
                    <a:pt x="21133" y="10107"/>
                    <a:pt x="21196" y="10023"/>
                    <a:pt x="21196" y="9919"/>
                  </a:cubicBezTo>
                  <a:cubicBezTo>
                    <a:pt x="21196" y="9814"/>
                    <a:pt x="21175" y="9689"/>
                    <a:pt x="21175" y="9584"/>
                  </a:cubicBezTo>
                  <a:cubicBezTo>
                    <a:pt x="21156" y="9509"/>
                    <a:pt x="21087" y="9434"/>
                    <a:pt x="21013" y="9434"/>
                  </a:cubicBezTo>
                  <a:close/>
                  <a:moveTo>
                    <a:pt x="189" y="9772"/>
                  </a:moveTo>
                  <a:cubicBezTo>
                    <a:pt x="105" y="9772"/>
                    <a:pt x="21" y="9835"/>
                    <a:pt x="21" y="9919"/>
                  </a:cubicBezTo>
                  <a:cubicBezTo>
                    <a:pt x="0" y="10023"/>
                    <a:pt x="0" y="10149"/>
                    <a:pt x="0" y="10254"/>
                  </a:cubicBezTo>
                  <a:cubicBezTo>
                    <a:pt x="0" y="10358"/>
                    <a:pt x="63" y="10442"/>
                    <a:pt x="168" y="10442"/>
                  </a:cubicBezTo>
                  <a:cubicBezTo>
                    <a:pt x="251" y="10442"/>
                    <a:pt x="335" y="10379"/>
                    <a:pt x="335" y="10274"/>
                  </a:cubicBezTo>
                  <a:cubicBezTo>
                    <a:pt x="335" y="10170"/>
                    <a:pt x="335" y="10065"/>
                    <a:pt x="356" y="9940"/>
                  </a:cubicBezTo>
                  <a:cubicBezTo>
                    <a:pt x="356" y="9856"/>
                    <a:pt x="293" y="9772"/>
                    <a:pt x="189" y="9772"/>
                  </a:cubicBezTo>
                  <a:close/>
                  <a:moveTo>
                    <a:pt x="168" y="10442"/>
                  </a:moveTo>
                  <a:cubicBezTo>
                    <a:pt x="63" y="10442"/>
                    <a:pt x="0" y="10526"/>
                    <a:pt x="0" y="10609"/>
                  </a:cubicBezTo>
                  <a:cubicBezTo>
                    <a:pt x="0" y="10735"/>
                    <a:pt x="0" y="10839"/>
                    <a:pt x="0" y="10944"/>
                  </a:cubicBezTo>
                  <a:cubicBezTo>
                    <a:pt x="0" y="11049"/>
                    <a:pt x="84" y="11111"/>
                    <a:pt x="168" y="11111"/>
                  </a:cubicBezTo>
                  <a:cubicBezTo>
                    <a:pt x="272" y="11111"/>
                    <a:pt x="335" y="11049"/>
                    <a:pt x="335" y="10944"/>
                  </a:cubicBezTo>
                  <a:cubicBezTo>
                    <a:pt x="335" y="10839"/>
                    <a:pt x="335" y="10714"/>
                    <a:pt x="335" y="10609"/>
                  </a:cubicBezTo>
                  <a:cubicBezTo>
                    <a:pt x="335" y="10526"/>
                    <a:pt x="251" y="10442"/>
                    <a:pt x="168" y="10442"/>
                  </a:cubicBezTo>
                  <a:close/>
                  <a:moveTo>
                    <a:pt x="21049" y="10442"/>
                  </a:moveTo>
                  <a:cubicBezTo>
                    <a:pt x="20945" y="10442"/>
                    <a:pt x="20882" y="10526"/>
                    <a:pt x="20882" y="10609"/>
                  </a:cubicBezTo>
                  <a:cubicBezTo>
                    <a:pt x="20882" y="10714"/>
                    <a:pt x="20882" y="10839"/>
                    <a:pt x="20882" y="10944"/>
                  </a:cubicBezTo>
                  <a:cubicBezTo>
                    <a:pt x="20861" y="11049"/>
                    <a:pt x="20945" y="11111"/>
                    <a:pt x="21049" y="11111"/>
                  </a:cubicBezTo>
                  <a:cubicBezTo>
                    <a:pt x="21133" y="11111"/>
                    <a:pt x="21217" y="11049"/>
                    <a:pt x="21217" y="10965"/>
                  </a:cubicBezTo>
                  <a:cubicBezTo>
                    <a:pt x="21217" y="10839"/>
                    <a:pt x="21217" y="10735"/>
                    <a:pt x="21217" y="10609"/>
                  </a:cubicBezTo>
                  <a:cubicBezTo>
                    <a:pt x="21217" y="10526"/>
                    <a:pt x="21133" y="10442"/>
                    <a:pt x="21049" y="10442"/>
                  </a:cubicBezTo>
                  <a:close/>
                  <a:moveTo>
                    <a:pt x="189" y="11446"/>
                  </a:moveTo>
                  <a:cubicBezTo>
                    <a:pt x="105" y="11467"/>
                    <a:pt x="42" y="11551"/>
                    <a:pt x="42" y="11635"/>
                  </a:cubicBezTo>
                  <a:cubicBezTo>
                    <a:pt x="63" y="11760"/>
                    <a:pt x="63" y="11865"/>
                    <a:pt x="84" y="11990"/>
                  </a:cubicBezTo>
                  <a:cubicBezTo>
                    <a:pt x="84" y="12074"/>
                    <a:pt x="168" y="12137"/>
                    <a:pt x="251" y="12137"/>
                  </a:cubicBezTo>
                  <a:lnTo>
                    <a:pt x="272" y="12137"/>
                  </a:lnTo>
                  <a:cubicBezTo>
                    <a:pt x="356" y="12116"/>
                    <a:pt x="419" y="12032"/>
                    <a:pt x="419" y="11948"/>
                  </a:cubicBezTo>
                  <a:cubicBezTo>
                    <a:pt x="398" y="11823"/>
                    <a:pt x="398" y="11718"/>
                    <a:pt x="377" y="11614"/>
                  </a:cubicBezTo>
                  <a:cubicBezTo>
                    <a:pt x="377" y="11509"/>
                    <a:pt x="272" y="11446"/>
                    <a:pt x="189" y="11446"/>
                  </a:cubicBezTo>
                  <a:close/>
                  <a:moveTo>
                    <a:pt x="20989" y="11463"/>
                  </a:moveTo>
                  <a:cubicBezTo>
                    <a:pt x="20904" y="11463"/>
                    <a:pt x="20840" y="11522"/>
                    <a:pt x="20840" y="11614"/>
                  </a:cubicBezTo>
                  <a:cubicBezTo>
                    <a:pt x="20819" y="11718"/>
                    <a:pt x="20819" y="11823"/>
                    <a:pt x="20798" y="11948"/>
                  </a:cubicBezTo>
                  <a:cubicBezTo>
                    <a:pt x="20777" y="12032"/>
                    <a:pt x="20840" y="12116"/>
                    <a:pt x="20945" y="12137"/>
                  </a:cubicBezTo>
                  <a:lnTo>
                    <a:pt x="20966" y="12137"/>
                  </a:lnTo>
                  <a:cubicBezTo>
                    <a:pt x="21049" y="12137"/>
                    <a:pt x="21112" y="12074"/>
                    <a:pt x="21133" y="11990"/>
                  </a:cubicBezTo>
                  <a:cubicBezTo>
                    <a:pt x="21154" y="11865"/>
                    <a:pt x="21154" y="11760"/>
                    <a:pt x="21175" y="11635"/>
                  </a:cubicBezTo>
                  <a:cubicBezTo>
                    <a:pt x="21175" y="11551"/>
                    <a:pt x="21112" y="11467"/>
                    <a:pt x="21028" y="11467"/>
                  </a:cubicBezTo>
                  <a:cubicBezTo>
                    <a:pt x="21015" y="11464"/>
                    <a:pt x="21002" y="11463"/>
                    <a:pt x="20989" y="11463"/>
                  </a:cubicBezTo>
                  <a:close/>
                  <a:moveTo>
                    <a:pt x="20849" y="12467"/>
                  </a:moveTo>
                  <a:cubicBezTo>
                    <a:pt x="20777" y="12467"/>
                    <a:pt x="20712" y="12524"/>
                    <a:pt x="20694" y="12597"/>
                  </a:cubicBezTo>
                  <a:cubicBezTo>
                    <a:pt x="20673" y="12702"/>
                    <a:pt x="20652" y="12806"/>
                    <a:pt x="20610" y="12932"/>
                  </a:cubicBezTo>
                  <a:cubicBezTo>
                    <a:pt x="20589" y="13015"/>
                    <a:pt x="20652" y="13099"/>
                    <a:pt x="20756" y="13120"/>
                  </a:cubicBezTo>
                  <a:lnTo>
                    <a:pt x="20777" y="13120"/>
                  </a:lnTo>
                  <a:cubicBezTo>
                    <a:pt x="20861" y="13120"/>
                    <a:pt x="20924" y="13078"/>
                    <a:pt x="20945" y="12995"/>
                  </a:cubicBezTo>
                  <a:cubicBezTo>
                    <a:pt x="20966" y="12890"/>
                    <a:pt x="21008" y="12764"/>
                    <a:pt x="21028" y="12660"/>
                  </a:cubicBezTo>
                  <a:cubicBezTo>
                    <a:pt x="21049" y="12576"/>
                    <a:pt x="20987" y="12471"/>
                    <a:pt x="20882" y="12471"/>
                  </a:cubicBezTo>
                  <a:cubicBezTo>
                    <a:pt x="20871" y="12469"/>
                    <a:pt x="20860" y="12467"/>
                    <a:pt x="20849" y="12467"/>
                  </a:cubicBezTo>
                  <a:close/>
                  <a:moveTo>
                    <a:pt x="354" y="12467"/>
                  </a:moveTo>
                  <a:cubicBezTo>
                    <a:pt x="341" y="12467"/>
                    <a:pt x="328" y="12469"/>
                    <a:pt x="314" y="12471"/>
                  </a:cubicBezTo>
                  <a:cubicBezTo>
                    <a:pt x="230" y="12471"/>
                    <a:pt x="168" y="12576"/>
                    <a:pt x="189" y="12660"/>
                  </a:cubicBezTo>
                  <a:cubicBezTo>
                    <a:pt x="209" y="12764"/>
                    <a:pt x="230" y="12890"/>
                    <a:pt x="251" y="12995"/>
                  </a:cubicBezTo>
                  <a:cubicBezTo>
                    <a:pt x="272" y="13078"/>
                    <a:pt x="356" y="13120"/>
                    <a:pt x="419" y="13141"/>
                  </a:cubicBezTo>
                  <a:cubicBezTo>
                    <a:pt x="440" y="13141"/>
                    <a:pt x="461" y="13120"/>
                    <a:pt x="461" y="13120"/>
                  </a:cubicBezTo>
                  <a:cubicBezTo>
                    <a:pt x="565" y="13099"/>
                    <a:pt x="607" y="13015"/>
                    <a:pt x="586" y="12932"/>
                  </a:cubicBezTo>
                  <a:cubicBezTo>
                    <a:pt x="565" y="12806"/>
                    <a:pt x="544" y="12702"/>
                    <a:pt x="523" y="12597"/>
                  </a:cubicBezTo>
                  <a:cubicBezTo>
                    <a:pt x="505" y="12524"/>
                    <a:pt x="440" y="12467"/>
                    <a:pt x="354" y="12467"/>
                  </a:cubicBezTo>
                  <a:close/>
                  <a:moveTo>
                    <a:pt x="596" y="13450"/>
                  </a:moveTo>
                  <a:cubicBezTo>
                    <a:pt x="580" y="13450"/>
                    <a:pt x="562" y="13451"/>
                    <a:pt x="544" y="13455"/>
                  </a:cubicBezTo>
                  <a:cubicBezTo>
                    <a:pt x="461" y="13476"/>
                    <a:pt x="419" y="13580"/>
                    <a:pt x="440" y="13664"/>
                  </a:cubicBezTo>
                  <a:cubicBezTo>
                    <a:pt x="461" y="13769"/>
                    <a:pt x="502" y="13894"/>
                    <a:pt x="544" y="13999"/>
                  </a:cubicBezTo>
                  <a:cubicBezTo>
                    <a:pt x="565" y="14062"/>
                    <a:pt x="628" y="14104"/>
                    <a:pt x="691" y="14104"/>
                  </a:cubicBezTo>
                  <a:lnTo>
                    <a:pt x="753" y="14104"/>
                  </a:lnTo>
                  <a:cubicBezTo>
                    <a:pt x="837" y="14062"/>
                    <a:pt x="879" y="13978"/>
                    <a:pt x="858" y="13873"/>
                  </a:cubicBezTo>
                  <a:cubicBezTo>
                    <a:pt x="816" y="13769"/>
                    <a:pt x="795" y="13664"/>
                    <a:pt x="753" y="13559"/>
                  </a:cubicBezTo>
                  <a:cubicBezTo>
                    <a:pt x="736" y="13490"/>
                    <a:pt x="676" y="13450"/>
                    <a:pt x="596" y="13450"/>
                  </a:cubicBezTo>
                  <a:close/>
                  <a:moveTo>
                    <a:pt x="20621" y="13450"/>
                  </a:moveTo>
                  <a:cubicBezTo>
                    <a:pt x="20541" y="13450"/>
                    <a:pt x="20481" y="13490"/>
                    <a:pt x="20463" y="13559"/>
                  </a:cubicBezTo>
                  <a:cubicBezTo>
                    <a:pt x="20422" y="13664"/>
                    <a:pt x="20380" y="13769"/>
                    <a:pt x="20359" y="13873"/>
                  </a:cubicBezTo>
                  <a:cubicBezTo>
                    <a:pt x="20317" y="13978"/>
                    <a:pt x="20380" y="14062"/>
                    <a:pt x="20463" y="14104"/>
                  </a:cubicBezTo>
                  <a:lnTo>
                    <a:pt x="20505" y="14104"/>
                  </a:lnTo>
                  <a:cubicBezTo>
                    <a:pt x="20589" y="14104"/>
                    <a:pt x="20652" y="14062"/>
                    <a:pt x="20673" y="13999"/>
                  </a:cubicBezTo>
                  <a:cubicBezTo>
                    <a:pt x="20715" y="13873"/>
                    <a:pt x="20736" y="13769"/>
                    <a:pt x="20777" y="13664"/>
                  </a:cubicBezTo>
                  <a:cubicBezTo>
                    <a:pt x="20798" y="13580"/>
                    <a:pt x="20756" y="13476"/>
                    <a:pt x="20673" y="13455"/>
                  </a:cubicBezTo>
                  <a:cubicBezTo>
                    <a:pt x="20655" y="13451"/>
                    <a:pt x="20637" y="13450"/>
                    <a:pt x="20621" y="13450"/>
                  </a:cubicBezTo>
                  <a:close/>
                  <a:moveTo>
                    <a:pt x="949" y="14401"/>
                  </a:moveTo>
                  <a:cubicBezTo>
                    <a:pt x="925" y="14401"/>
                    <a:pt x="901" y="14406"/>
                    <a:pt x="879" y="14417"/>
                  </a:cubicBezTo>
                  <a:cubicBezTo>
                    <a:pt x="795" y="14438"/>
                    <a:pt x="753" y="14543"/>
                    <a:pt x="774" y="14627"/>
                  </a:cubicBezTo>
                  <a:cubicBezTo>
                    <a:pt x="837" y="14731"/>
                    <a:pt x="879" y="14836"/>
                    <a:pt x="921" y="14940"/>
                  </a:cubicBezTo>
                  <a:cubicBezTo>
                    <a:pt x="942" y="15003"/>
                    <a:pt x="1005" y="15045"/>
                    <a:pt x="1067" y="15045"/>
                  </a:cubicBezTo>
                  <a:cubicBezTo>
                    <a:pt x="1088" y="15045"/>
                    <a:pt x="1109" y="15045"/>
                    <a:pt x="1130" y="15024"/>
                  </a:cubicBezTo>
                  <a:cubicBezTo>
                    <a:pt x="1214" y="15003"/>
                    <a:pt x="1256" y="14899"/>
                    <a:pt x="1214" y="14815"/>
                  </a:cubicBezTo>
                  <a:cubicBezTo>
                    <a:pt x="1172" y="14710"/>
                    <a:pt x="1130" y="14606"/>
                    <a:pt x="1088" y="14501"/>
                  </a:cubicBezTo>
                  <a:cubicBezTo>
                    <a:pt x="1073" y="14440"/>
                    <a:pt x="1013" y="14401"/>
                    <a:pt x="949" y="14401"/>
                  </a:cubicBezTo>
                  <a:close/>
                  <a:moveTo>
                    <a:pt x="20268" y="14401"/>
                  </a:moveTo>
                  <a:cubicBezTo>
                    <a:pt x="20203" y="14401"/>
                    <a:pt x="20138" y="14440"/>
                    <a:pt x="20108" y="14501"/>
                  </a:cubicBezTo>
                  <a:cubicBezTo>
                    <a:pt x="20066" y="14606"/>
                    <a:pt x="20024" y="14710"/>
                    <a:pt x="19982" y="14815"/>
                  </a:cubicBezTo>
                  <a:cubicBezTo>
                    <a:pt x="19940" y="14899"/>
                    <a:pt x="19982" y="15003"/>
                    <a:pt x="20066" y="15024"/>
                  </a:cubicBezTo>
                  <a:cubicBezTo>
                    <a:pt x="20087" y="15045"/>
                    <a:pt x="20108" y="15045"/>
                    <a:pt x="20129" y="15045"/>
                  </a:cubicBezTo>
                  <a:cubicBezTo>
                    <a:pt x="20191" y="15045"/>
                    <a:pt x="20254" y="15003"/>
                    <a:pt x="20296" y="14940"/>
                  </a:cubicBezTo>
                  <a:cubicBezTo>
                    <a:pt x="20338" y="14836"/>
                    <a:pt x="20380" y="14731"/>
                    <a:pt x="20422" y="14627"/>
                  </a:cubicBezTo>
                  <a:cubicBezTo>
                    <a:pt x="20463" y="14543"/>
                    <a:pt x="20422" y="14459"/>
                    <a:pt x="20338" y="14417"/>
                  </a:cubicBezTo>
                  <a:cubicBezTo>
                    <a:pt x="20316" y="14406"/>
                    <a:pt x="20292" y="14401"/>
                    <a:pt x="20268" y="14401"/>
                  </a:cubicBezTo>
                  <a:close/>
                  <a:moveTo>
                    <a:pt x="19832" y="15317"/>
                  </a:moveTo>
                  <a:cubicBezTo>
                    <a:pt x="19773" y="15317"/>
                    <a:pt x="19717" y="15345"/>
                    <a:pt x="19689" y="15401"/>
                  </a:cubicBezTo>
                  <a:cubicBezTo>
                    <a:pt x="19647" y="15505"/>
                    <a:pt x="19585" y="15610"/>
                    <a:pt x="19543" y="15694"/>
                  </a:cubicBezTo>
                  <a:cubicBezTo>
                    <a:pt x="19480" y="15777"/>
                    <a:pt x="19522" y="15882"/>
                    <a:pt x="19606" y="15924"/>
                  </a:cubicBezTo>
                  <a:cubicBezTo>
                    <a:pt x="19627" y="15945"/>
                    <a:pt x="19647" y="15945"/>
                    <a:pt x="19689" y="15945"/>
                  </a:cubicBezTo>
                  <a:cubicBezTo>
                    <a:pt x="19731" y="15945"/>
                    <a:pt x="19794" y="15924"/>
                    <a:pt x="19836" y="15861"/>
                  </a:cubicBezTo>
                  <a:cubicBezTo>
                    <a:pt x="19878" y="15756"/>
                    <a:pt x="19940" y="15673"/>
                    <a:pt x="19982" y="15568"/>
                  </a:cubicBezTo>
                  <a:cubicBezTo>
                    <a:pt x="20045" y="15484"/>
                    <a:pt x="20003" y="15380"/>
                    <a:pt x="19919" y="15338"/>
                  </a:cubicBezTo>
                  <a:cubicBezTo>
                    <a:pt x="19892" y="15324"/>
                    <a:pt x="19861" y="15317"/>
                    <a:pt x="19832" y="15317"/>
                  </a:cubicBezTo>
                  <a:close/>
                  <a:moveTo>
                    <a:pt x="1368" y="15322"/>
                  </a:moveTo>
                  <a:cubicBezTo>
                    <a:pt x="1344" y="15322"/>
                    <a:pt x="1320" y="15327"/>
                    <a:pt x="1297" y="15338"/>
                  </a:cubicBezTo>
                  <a:cubicBezTo>
                    <a:pt x="1214" y="15380"/>
                    <a:pt x="1172" y="15484"/>
                    <a:pt x="1214" y="15568"/>
                  </a:cubicBezTo>
                  <a:cubicBezTo>
                    <a:pt x="1277" y="15673"/>
                    <a:pt x="1318" y="15777"/>
                    <a:pt x="1381" y="15861"/>
                  </a:cubicBezTo>
                  <a:cubicBezTo>
                    <a:pt x="1423" y="15924"/>
                    <a:pt x="1465" y="15966"/>
                    <a:pt x="1528" y="15966"/>
                  </a:cubicBezTo>
                  <a:cubicBezTo>
                    <a:pt x="1569" y="15966"/>
                    <a:pt x="1590" y="15945"/>
                    <a:pt x="1611" y="15945"/>
                  </a:cubicBezTo>
                  <a:cubicBezTo>
                    <a:pt x="1695" y="15882"/>
                    <a:pt x="1716" y="15777"/>
                    <a:pt x="1674" y="15715"/>
                  </a:cubicBezTo>
                  <a:cubicBezTo>
                    <a:pt x="1632" y="15610"/>
                    <a:pt x="1569" y="15505"/>
                    <a:pt x="1528" y="15422"/>
                  </a:cubicBezTo>
                  <a:cubicBezTo>
                    <a:pt x="1497" y="15360"/>
                    <a:pt x="1433" y="15322"/>
                    <a:pt x="1368" y="15322"/>
                  </a:cubicBezTo>
                  <a:close/>
                  <a:moveTo>
                    <a:pt x="1873" y="16196"/>
                  </a:moveTo>
                  <a:cubicBezTo>
                    <a:pt x="1846" y="16196"/>
                    <a:pt x="1821" y="16203"/>
                    <a:pt x="1800" y="16217"/>
                  </a:cubicBezTo>
                  <a:cubicBezTo>
                    <a:pt x="1716" y="16280"/>
                    <a:pt x="1695" y="16384"/>
                    <a:pt x="1737" y="16468"/>
                  </a:cubicBezTo>
                  <a:cubicBezTo>
                    <a:pt x="1800" y="16552"/>
                    <a:pt x="1883" y="16656"/>
                    <a:pt x="1946" y="16740"/>
                  </a:cubicBezTo>
                  <a:cubicBezTo>
                    <a:pt x="1967" y="16782"/>
                    <a:pt x="2030" y="16803"/>
                    <a:pt x="2072" y="16803"/>
                  </a:cubicBezTo>
                  <a:cubicBezTo>
                    <a:pt x="2113" y="16803"/>
                    <a:pt x="2155" y="16803"/>
                    <a:pt x="2176" y="16782"/>
                  </a:cubicBezTo>
                  <a:cubicBezTo>
                    <a:pt x="2260" y="16719"/>
                    <a:pt x="2281" y="16614"/>
                    <a:pt x="2218" y="16552"/>
                  </a:cubicBezTo>
                  <a:cubicBezTo>
                    <a:pt x="2155" y="16447"/>
                    <a:pt x="2093" y="16363"/>
                    <a:pt x="2030" y="16280"/>
                  </a:cubicBezTo>
                  <a:cubicBezTo>
                    <a:pt x="1988" y="16224"/>
                    <a:pt x="1928" y="16196"/>
                    <a:pt x="1873" y="16196"/>
                  </a:cubicBezTo>
                  <a:close/>
                  <a:moveTo>
                    <a:pt x="19339" y="16195"/>
                  </a:moveTo>
                  <a:cubicBezTo>
                    <a:pt x="19286" y="16195"/>
                    <a:pt x="19228" y="16218"/>
                    <a:pt x="19187" y="16259"/>
                  </a:cubicBezTo>
                  <a:cubicBezTo>
                    <a:pt x="19124" y="16363"/>
                    <a:pt x="19062" y="16447"/>
                    <a:pt x="18999" y="16531"/>
                  </a:cubicBezTo>
                  <a:cubicBezTo>
                    <a:pt x="18957" y="16614"/>
                    <a:pt x="18957" y="16719"/>
                    <a:pt x="19041" y="16782"/>
                  </a:cubicBezTo>
                  <a:cubicBezTo>
                    <a:pt x="19062" y="16803"/>
                    <a:pt x="19103" y="16803"/>
                    <a:pt x="19145" y="16803"/>
                  </a:cubicBezTo>
                  <a:cubicBezTo>
                    <a:pt x="19187" y="16803"/>
                    <a:pt x="19250" y="16782"/>
                    <a:pt x="19271" y="16740"/>
                  </a:cubicBezTo>
                  <a:cubicBezTo>
                    <a:pt x="19355" y="16656"/>
                    <a:pt x="19417" y="16552"/>
                    <a:pt x="19480" y="16447"/>
                  </a:cubicBezTo>
                  <a:cubicBezTo>
                    <a:pt x="19522" y="16384"/>
                    <a:pt x="19501" y="16280"/>
                    <a:pt x="19417" y="16217"/>
                  </a:cubicBezTo>
                  <a:cubicBezTo>
                    <a:pt x="19395" y="16202"/>
                    <a:pt x="19368" y="16195"/>
                    <a:pt x="19339" y="16195"/>
                  </a:cubicBezTo>
                  <a:close/>
                  <a:moveTo>
                    <a:pt x="18738" y="17005"/>
                  </a:moveTo>
                  <a:cubicBezTo>
                    <a:pt x="18689" y="17005"/>
                    <a:pt x="18638" y="17026"/>
                    <a:pt x="18601" y="17075"/>
                  </a:cubicBezTo>
                  <a:cubicBezTo>
                    <a:pt x="18518" y="17158"/>
                    <a:pt x="18455" y="17242"/>
                    <a:pt x="18392" y="17326"/>
                  </a:cubicBezTo>
                  <a:cubicBezTo>
                    <a:pt x="18329" y="17389"/>
                    <a:pt x="18329" y="17493"/>
                    <a:pt x="18392" y="17556"/>
                  </a:cubicBezTo>
                  <a:cubicBezTo>
                    <a:pt x="18434" y="17598"/>
                    <a:pt x="18476" y="17598"/>
                    <a:pt x="18518" y="17598"/>
                  </a:cubicBezTo>
                  <a:cubicBezTo>
                    <a:pt x="18559" y="17598"/>
                    <a:pt x="18601" y="17577"/>
                    <a:pt x="18643" y="17535"/>
                  </a:cubicBezTo>
                  <a:cubicBezTo>
                    <a:pt x="18706" y="17451"/>
                    <a:pt x="18790" y="17368"/>
                    <a:pt x="18852" y="17284"/>
                  </a:cubicBezTo>
                  <a:cubicBezTo>
                    <a:pt x="18915" y="17200"/>
                    <a:pt x="18915" y="17096"/>
                    <a:pt x="18831" y="17033"/>
                  </a:cubicBezTo>
                  <a:cubicBezTo>
                    <a:pt x="18805" y="17015"/>
                    <a:pt x="18772" y="17005"/>
                    <a:pt x="18738" y="17005"/>
                  </a:cubicBezTo>
                  <a:close/>
                  <a:moveTo>
                    <a:pt x="2480" y="17016"/>
                  </a:moveTo>
                  <a:cubicBezTo>
                    <a:pt x="2445" y="17016"/>
                    <a:pt x="2412" y="17027"/>
                    <a:pt x="2386" y="17054"/>
                  </a:cubicBezTo>
                  <a:cubicBezTo>
                    <a:pt x="2302" y="17117"/>
                    <a:pt x="2302" y="17221"/>
                    <a:pt x="2365" y="17284"/>
                  </a:cubicBezTo>
                  <a:cubicBezTo>
                    <a:pt x="2427" y="17389"/>
                    <a:pt x="2511" y="17472"/>
                    <a:pt x="2574" y="17556"/>
                  </a:cubicBezTo>
                  <a:cubicBezTo>
                    <a:pt x="2616" y="17598"/>
                    <a:pt x="2658" y="17619"/>
                    <a:pt x="2699" y="17619"/>
                  </a:cubicBezTo>
                  <a:cubicBezTo>
                    <a:pt x="2741" y="17619"/>
                    <a:pt x="2783" y="17598"/>
                    <a:pt x="2825" y="17577"/>
                  </a:cubicBezTo>
                  <a:cubicBezTo>
                    <a:pt x="2888" y="17514"/>
                    <a:pt x="2888" y="17409"/>
                    <a:pt x="2825" y="17326"/>
                  </a:cubicBezTo>
                  <a:cubicBezTo>
                    <a:pt x="2762" y="17242"/>
                    <a:pt x="2699" y="17158"/>
                    <a:pt x="2616" y="17075"/>
                  </a:cubicBezTo>
                  <a:cubicBezTo>
                    <a:pt x="2579" y="17038"/>
                    <a:pt x="2529" y="17016"/>
                    <a:pt x="2480" y="17016"/>
                  </a:cubicBezTo>
                  <a:close/>
                  <a:moveTo>
                    <a:pt x="18047" y="17760"/>
                  </a:moveTo>
                  <a:cubicBezTo>
                    <a:pt x="18005" y="17760"/>
                    <a:pt x="17963" y="17776"/>
                    <a:pt x="17932" y="17807"/>
                  </a:cubicBezTo>
                  <a:cubicBezTo>
                    <a:pt x="17848" y="17891"/>
                    <a:pt x="17785" y="17974"/>
                    <a:pt x="17702" y="18058"/>
                  </a:cubicBezTo>
                  <a:cubicBezTo>
                    <a:pt x="17618" y="18121"/>
                    <a:pt x="17618" y="18225"/>
                    <a:pt x="17681" y="18288"/>
                  </a:cubicBezTo>
                  <a:cubicBezTo>
                    <a:pt x="17723" y="18330"/>
                    <a:pt x="17764" y="18330"/>
                    <a:pt x="17806" y="18330"/>
                  </a:cubicBezTo>
                  <a:cubicBezTo>
                    <a:pt x="17848" y="18330"/>
                    <a:pt x="17890" y="18330"/>
                    <a:pt x="17932" y="18288"/>
                  </a:cubicBezTo>
                  <a:cubicBezTo>
                    <a:pt x="18015" y="18205"/>
                    <a:pt x="18099" y="18142"/>
                    <a:pt x="18183" y="18058"/>
                  </a:cubicBezTo>
                  <a:cubicBezTo>
                    <a:pt x="18246" y="17995"/>
                    <a:pt x="18246" y="17870"/>
                    <a:pt x="18162" y="17807"/>
                  </a:cubicBezTo>
                  <a:cubicBezTo>
                    <a:pt x="18131" y="17776"/>
                    <a:pt x="18089" y="17760"/>
                    <a:pt x="18047" y="17760"/>
                  </a:cubicBezTo>
                  <a:close/>
                  <a:moveTo>
                    <a:pt x="3168" y="17781"/>
                  </a:moveTo>
                  <a:cubicBezTo>
                    <a:pt x="3123" y="17781"/>
                    <a:pt x="3076" y="17797"/>
                    <a:pt x="3034" y="17828"/>
                  </a:cubicBezTo>
                  <a:cubicBezTo>
                    <a:pt x="2971" y="17891"/>
                    <a:pt x="2971" y="17995"/>
                    <a:pt x="3034" y="18058"/>
                  </a:cubicBezTo>
                  <a:cubicBezTo>
                    <a:pt x="3118" y="18142"/>
                    <a:pt x="3202" y="18225"/>
                    <a:pt x="3285" y="18288"/>
                  </a:cubicBezTo>
                  <a:cubicBezTo>
                    <a:pt x="3327" y="18330"/>
                    <a:pt x="3369" y="18351"/>
                    <a:pt x="3411" y="18351"/>
                  </a:cubicBezTo>
                  <a:cubicBezTo>
                    <a:pt x="3453" y="18351"/>
                    <a:pt x="3494" y="18330"/>
                    <a:pt x="3515" y="18288"/>
                  </a:cubicBezTo>
                  <a:cubicBezTo>
                    <a:pt x="3599" y="18225"/>
                    <a:pt x="3578" y="18121"/>
                    <a:pt x="3515" y="18058"/>
                  </a:cubicBezTo>
                  <a:cubicBezTo>
                    <a:pt x="3432" y="17974"/>
                    <a:pt x="3369" y="17912"/>
                    <a:pt x="3285" y="17828"/>
                  </a:cubicBezTo>
                  <a:cubicBezTo>
                    <a:pt x="3254" y="17797"/>
                    <a:pt x="3212" y="17781"/>
                    <a:pt x="3168" y="17781"/>
                  </a:cubicBezTo>
                  <a:close/>
                  <a:moveTo>
                    <a:pt x="3911" y="18453"/>
                  </a:moveTo>
                  <a:cubicBezTo>
                    <a:pt x="3867" y="18453"/>
                    <a:pt x="3821" y="18474"/>
                    <a:pt x="3787" y="18518"/>
                  </a:cubicBezTo>
                  <a:cubicBezTo>
                    <a:pt x="3725" y="18581"/>
                    <a:pt x="3725" y="18686"/>
                    <a:pt x="3808" y="18749"/>
                  </a:cubicBezTo>
                  <a:cubicBezTo>
                    <a:pt x="3892" y="18832"/>
                    <a:pt x="3976" y="18895"/>
                    <a:pt x="4059" y="18979"/>
                  </a:cubicBezTo>
                  <a:cubicBezTo>
                    <a:pt x="4101" y="19000"/>
                    <a:pt x="4143" y="19000"/>
                    <a:pt x="4185" y="19000"/>
                  </a:cubicBezTo>
                  <a:cubicBezTo>
                    <a:pt x="4227" y="19000"/>
                    <a:pt x="4269" y="18979"/>
                    <a:pt x="4310" y="18937"/>
                  </a:cubicBezTo>
                  <a:cubicBezTo>
                    <a:pt x="4373" y="18874"/>
                    <a:pt x="4352" y="18769"/>
                    <a:pt x="4290" y="18707"/>
                  </a:cubicBezTo>
                  <a:cubicBezTo>
                    <a:pt x="4185" y="18644"/>
                    <a:pt x="4101" y="18560"/>
                    <a:pt x="4018" y="18497"/>
                  </a:cubicBezTo>
                  <a:cubicBezTo>
                    <a:pt x="3988" y="18468"/>
                    <a:pt x="3950" y="18453"/>
                    <a:pt x="3911" y="18453"/>
                  </a:cubicBezTo>
                  <a:close/>
                  <a:moveTo>
                    <a:pt x="17305" y="18453"/>
                  </a:moveTo>
                  <a:cubicBezTo>
                    <a:pt x="17267" y="18453"/>
                    <a:pt x="17229" y="18468"/>
                    <a:pt x="17199" y="18497"/>
                  </a:cubicBezTo>
                  <a:cubicBezTo>
                    <a:pt x="17116" y="18560"/>
                    <a:pt x="17032" y="18623"/>
                    <a:pt x="16948" y="18707"/>
                  </a:cubicBezTo>
                  <a:cubicBezTo>
                    <a:pt x="16865" y="18749"/>
                    <a:pt x="16844" y="18874"/>
                    <a:pt x="16906" y="18937"/>
                  </a:cubicBezTo>
                  <a:cubicBezTo>
                    <a:pt x="16948" y="18979"/>
                    <a:pt x="16990" y="19000"/>
                    <a:pt x="17053" y="19000"/>
                  </a:cubicBezTo>
                  <a:cubicBezTo>
                    <a:pt x="17074" y="19000"/>
                    <a:pt x="17116" y="19000"/>
                    <a:pt x="17158" y="18979"/>
                  </a:cubicBezTo>
                  <a:cubicBezTo>
                    <a:pt x="17241" y="18895"/>
                    <a:pt x="17325" y="18832"/>
                    <a:pt x="17409" y="18749"/>
                  </a:cubicBezTo>
                  <a:cubicBezTo>
                    <a:pt x="17492" y="18686"/>
                    <a:pt x="17492" y="18581"/>
                    <a:pt x="17430" y="18518"/>
                  </a:cubicBezTo>
                  <a:cubicBezTo>
                    <a:pt x="17396" y="18474"/>
                    <a:pt x="17350" y="18453"/>
                    <a:pt x="17305" y="18453"/>
                  </a:cubicBezTo>
                  <a:close/>
                  <a:moveTo>
                    <a:pt x="4709" y="19068"/>
                  </a:moveTo>
                  <a:cubicBezTo>
                    <a:pt x="4656" y="19068"/>
                    <a:pt x="4608" y="19095"/>
                    <a:pt x="4582" y="19146"/>
                  </a:cubicBezTo>
                  <a:cubicBezTo>
                    <a:pt x="4520" y="19230"/>
                    <a:pt x="4541" y="19334"/>
                    <a:pt x="4624" y="19376"/>
                  </a:cubicBezTo>
                  <a:cubicBezTo>
                    <a:pt x="4708" y="19439"/>
                    <a:pt x="4813" y="19502"/>
                    <a:pt x="4917" y="19565"/>
                  </a:cubicBezTo>
                  <a:cubicBezTo>
                    <a:pt x="4938" y="19585"/>
                    <a:pt x="4959" y="19585"/>
                    <a:pt x="5001" y="19585"/>
                  </a:cubicBezTo>
                  <a:cubicBezTo>
                    <a:pt x="5064" y="19585"/>
                    <a:pt x="5106" y="19565"/>
                    <a:pt x="5147" y="19523"/>
                  </a:cubicBezTo>
                  <a:cubicBezTo>
                    <a:pt x="5189" y="19439"/>
                    <a:pt x="5168" y="19334"/>
                    <a:pt x="5085" y="19272"/>
                  </a:cubicBezTo>
                  <a:cubicBezTo>
                    <a:pt x="5001" y="19230"/>
                    <a:pt x="4896" y="19167"/>
                    <a:pt x="4813" y="19104"/>
                  </a:cubicBezTo>
                  <a:cubicBezTo>
                    <a:pt x="4780" y="19079"/>
                    <a:pt x="4743" y="19068"/>
                    <a:pt x="4709" y="19068"/>
                  </a:cubicBezTo>
                  <a:close/>
                  <a:moveTo>
                    <a:pt x="16508" y="19068"/>
                  </a:moveTo>
                  <a:cubicBezTo>
                    <a:pt x="16474" y="19068"/>
                    <a:pt x="16437" y="19079"/>
                    <a:pt x="16404" y="19104"/>
                  </a:cubicBezTo>
                  <a:cubicBezTo>
                    <a:pt x="16321" y="19167"/>
                    <a:pt x="16216" y="19209"/>
                    <a:pt x="16132" y="19272"/>
                  </a:cubicBezTo>
                  <a:cubicBezTo>
                    <a:pt x="16049" y="19334"/>
                    <a:pt x="16028" y="19439"/>
                    <a:pt x="16070" y="19502"/>
                  </a:cubicBezTo>
                  <a:cubicBezTo>
                    <a:pt x="16111" y="19565"/>
                    <a:pt x="16153" y="19585"/>
                    <a:pt x="16216" y="19585"/>
                  </a:cubicBezTo>
                  <a:cubicBezTo>
                    <a:pt x="16258" y="19585"/>
                    <a:pt x="16279" y="19585"/>
                    <a:pt x="16300" y="19565"/>
                  </a:cubicBezTo>
                  <a:cubicBezTo>
                    <a:pt x="16404" y="19502"/>
                    <a:pt x="16509" y="19439"/>
                    <a:pt x="16593" y="19376"/>
                  </a:cubicBezTo>
                  <a:cubicBezTo>
                    <a:pt x="16676" y="19313"/>
                    <a:pt x="16697" y="19209"/>
                    <a:pt x="16634" y="19146"/>
                  </a:cubicBezTo>
                  <a:cubicBezTo>
                    <a:pt x="16609" y="19095"/>
                    <a:pt x="16561" y="19068"/>
                    <a:pt x="16508" y="19068"/>
                  </a:cubicBezTo>
                  <a:close/>
                  <a:moveTo>
                    <a:pt x="5583" y="19606"/>
                  </a:moveTo>
                  <a:cubicBezTo>
                    <a:pt x="5524" y="19606"/>
                    <a:pt x="5468" y="19634"/>
                    <a:pt x="5440" y="19690"/>
                  </a:cubicBezTo>
                  <a:cubicBezTo>
                    <a:pt x="5378" y="19774"/>
                    <a:pt x="5419" y="19878"/>
                    <a:pt x="5503" y="19920"/>
                  </a:cubicBezTo>
                  <a:cubicBezTo>
                    <a:pt x="5608" y="19983"/>
                    <a:pt x="5691" y="20025"/>
                    <a:pt x="5796" y="20088"/>
                  </a:cubicBezTo>
                  <a:lnTo>
                    <a:pt x="5880" y="20088"/>
                  </a:lnTo>
                  <a:cubicBezTo>
                    <a:pt x="5943" y="20088"/>
                    <a:pt x="6005" y="20067"/>
                    <a:pt x="6026" y="20004"/>
                  </a:cubicBezTo>
                  <a:cubicBezTo>
                    <a:pt x="6068" y="19920"/>
                    <a:pt x="6047" y="19816"/>
                    <a:pt x="5963" y="19774"/>
                  </a:cubicBezTo>
                  <a:cubicBezTo>
                    <a:pt x="5859" y="19732"/>
                    <a:pt x="5754" y="19669"/>
                    <a:pt x="5671" y="19627"/>
                  </a:cubicBezTo>
                  <a:cubicBezTo>
                    <a:pt x="5643" y="19613"/>
                    <a:pt x="5612" y="19606"/>
                    <a:pt x="5583" y="19606"/>
                  </a:cubicBezTo>
                  <a:close/>
                  <a:moveTo>
                    <a:pt x="15634" y="19597"/>
                  </a:moveTo>
                  <a:cubicBezTo>
                    <a:pt x="15605" y="19597"/>
                    <a:pt x="15574" y="19606"/>
                    <a:pt x="15546" y="19627"/>
                  </a:cubicBezTo>
                  <a:cubicBezTo>
                    <a:pt x="15463" y="19669"/>
                    <a:pt x="15358" y="19732"/>
                    <a:pt x="15254" y="19774"/>
                  </a:cubicBezTo>
                  <a:cubicBezTo>
                    <a:pt x="15170" y="19816"/>
                    <a:pt x="15149" y="19920"/>
                    <a:pt x="15191" y="20004"/>
                  </a:cubicBezTo>
                  <a:cubicBezTo>
                    <a:pt x="15212" y="20067"/>
                    <a:pt x="15274" y="20088"/>
                    <a:pt x="15337" y="20088"/>
                  </a:cubicBezTo>
                  <a:cubicBezTo>
                    <a:pt x="15358" y="20088"/>
                    <a:pt x="15400" y="20088"/>
                    <a:pt x="15421" y="20067"/>
                  </a:cubicBezTo>
                  <a:cubicBezTo>
                    <a:pt x="15526" y="20025"/>
                    <a:pt x="15609" y="19962"/>
                    <a:pt x="15714" y="19920"/>
                  </a:cubicBezTo>
                  <a:cubicBezTo>
                    <a:pt x="15798" y="19878"/>
                    <a:pt x="15839" y="19774"/>
                    <a:pt x="15777" y="19690"/>
                  </a:cubicBezTo>
                  <a:cubicBezTo>
                    <a:pt x="15749" y="19634"/>
                    <a:pt x="15693" y="19597"/>
                    <a:pt x="15634" y="19597"/>
                  </a:cubicBezTo>
                  <a:close/>
                  <a:moveTo>
                    <a:pt x="6483" y="20050"/>
                  </a:moveTo>
                  <a:cubicBezTo>
                    <a:pt x="6424" y="20050"/>
                    <a:pt x="6371" y="20089"/>
                    <a:pt x="6340" y="20150"/>
                  </a:cubicBezTo>
                  <a:cubicBezTo>
                    <a:pt x="6298" y="20234"/>
                    <a:pt x="6340" y="20339"/>
                    <a:pt x="6424" y="20360"/>
                  </a:cubicBezTo>
                  <a:cubicBezTo>
                    <a:pt x="6528" y="20422"/>
                    <a:pt x="6633" y="20464"/>
                    <a:pt x="6738" y="20506"/>
                  </a:cubicBezTo>
                  <a:lnTo>
                    <a:pt x="6800" y="20506"/>
                  </a:lnTo>
                  <a:cubicBezTo>
                    <a:pt x="6863" y="20506"/>
                    <a:pt x="6926" y="20464"/>
                    <a:pt x="6968" y="20402"/>
                  </a:cubicBezTo>
                  <a:cubicBezTo>
                    <a:pt x="6989" y="20318"/>
                    <a:pt x="6947" y="20213"/>
                    <a:pt x="6863" y="20192"/>
                  </a:cubicBezTo>
                  <a:cubicBezTo>
                    <a:pt x="6759" y="20150"/>
                    <a:pt x="6654" y="20109"/>
                    <a:pt x="6549" y="20067"/>
                  </a:cubicBezTo>
                  <a:cubicBezTo>
                    <a:pt x="6527" y="20056"/>
                    <a:pt x="6504" y="20050"/>
                    <a:pt x="6483" y="20050"/>
                  </a:cubicBezTo>
                  <a:close/>
                  <a:moveTo>
                    <a:pt x="14726" y="20050"/>
                  </a:moveTo>
                  <a:cubicBezTo>
                    <a:pt x="14701" y="20050"/>
                    <a:pt x="14675" y="20056"/>
                    <a:pt x="14647" y="20067"/>
                  </a:cubicBezTo>
                  <a:cubicBezTo>
                    <a:pt x="14563" y="20109"/>
                    <a:pt x="14458" y="20150"/>
                    <a:pt x="14354" y="20192"/>
                  </a:cubicBezTo>
                  <a:cubicBezTo>
                    <a:pt x="14249" y="20213"/>
                    <a:pt x="14207" y="20318"/>
                    <a:pt x="14249" y="20402"/>
                  </a:cubicBezTo>
                  <a:cubicBezTo>
                    <a:pt x="14270" y="20464"/>
                    <a:pt x="14333" y="20506"/>
                    <a:pt x="14417" y="20506"/>
                  </a:cubicBezTo>
                  <a:lnTo>
                    <a:pt x="14479" y="20506"/>
                  </a:lnTo>
                  <a:cubicBezTo>
                    <a:pt x="14584" y="20464"/>
                    <a:pt x="14689" y="20422"/>
                    <a:pt x="14793" y="20360"/>
                  </a:cubicBezTo>
                  <a:cubicBezTo>
                    <a:pt x="14877" y="20339"/>
                    <a:pt x="14919" y="20234"/>
                    <a:pt x="14877" y="20150"/>
                  </a:cubicBezTo>
                  <a:cubicBezTo>
                    <a:pt x="14846" y="20089"/>
                    <a:pt x="14793" y="20050"/>
                    <a:pt x="14726" y="20050"/>
                  </a:cubicBezTo>
                  <a:close/>
                  <a:moveTo>
                    <a:pt x="7448" y="20396"/>
                  </a:moveTo>
                  <a:cubicBezTo>
                    <a:pt x="7375" y="20396"/>
                    <a:pt x="7299" y="20440"/>
                    <a:pt x="7282" y="20527"/>
                  </a:cubicBezTo>
                  <a:cubicBezTo>
                    <a:pt x="7261" y="20611"/>
                    <a:pt x="7303" y="20694"/>
                    <a:pt x="7386" y="20736"/>
                  </a:cubicBezTo>
                  <a:cubicBezTo>
                    <a:pt x="7512" y="20757"/>
                    <a:pt x="7616" y="20799"/>
                    <a:pt x="7721" y="20820"/>
                  </a:cubicBezTo>
                  <a:cubicBezTo>
                    <a:pt x="7742" y="20841"/>
                    <a:pt x="7742" y="20841"/>
                    <a:pt x="7763" y="20841"/>
                  </a:cubicBezTo>
                  <a:cubicBezTo>
                    <a:pt x="7847" y="20841"/>
                    <a:pt x="7909" y="20778"/>
                    <a:pt x="7930" y="20715"/>
                  </a:cubicBezTo>
                  <a:cubicBezTo>
                    <a:pt x="7951" y="20632"/>
                    <a:pt x="7909" y="20527"/>
                    <a:pt x="7805" y="20506"/>
                  </a:cubicBezTo>
                  <a:cubicBezTo>
                    <a:pt x="7700" y="20464"/>
                    <a:pt x="7595" y="20443"/>
                    <a:pt x="7491" y="20402"/>
                  </a:cubicBezTo>
                  <a:cubicBezTo>
                    <a:pt x="7477" y="20398"/>
                    <a:pt x="7462" y="20396"/>
                    <a:pt x="7448" y="20396"/>
                  </a:cubicBezTo>
                  <a:close/>
                  <a:moveTo>
                    <a:pt x="13769" y="20396"/>
                  </a:moveTo>
                  <a:cubicBezTo>
                    <a:pt x="13755" y="20396"/>
                    <a:pt x="13740" y="20398"/>
                    <a:pt x="13726" y="20402"/>
                  </a:cubicBezTo>
                  <a:cubicBezTo>
                    <a:pt x="13601" y="20443"/>
                    <a:pt x="13517" y="20464"/>
                    <a:pt x="13391" y="20506"/>
                  </a:cubicBezTo>
                  <a:cubicBezTo>
                    <a:pt x="13308" y="20527"/>
                    <a:pt x="13266" y="20611"/>
                    <a:pt x="13287" y="20715"/>
                  </a:cubicBezTo>
                  <a:cubicBezTo>
                    <a:pt x="13308" y="20778"/>
                    <a:pt x="13370" y="20841"/>
                    <a:pt x="13433" y="20841"/>
                  </a:cubicBezTo>
                  <a:cubicBezTo>
                    <a:pt x="13454" y="20841"/>
                    <a:pt x="13475" y="20841"/>
                    <a:pt x="13496" y="20820"/>
                  </a:cubicBezTo>
                  <a:cubicBezTo>
                    <a:pt x="13601" y="20799"/>
                    <a:pt x="13705" y="20757"/>
                    <a:pt x="13810" y="20736"/>
                  </a:cubicBezTo>
                  <a:cubicBezTo>
                    <a:pt x="13914" y="20694"/>
                    <a:pt x="13956" y="20611"/>
                    <a:pt x="13935" y="20506"/>
                  </a:cubicBezTo>
                  <a:cubicBezTo>
                    <a:pt x="13901" y="20437"/>
                    <a:pt x="13837" y="20396"/>
                    <a:pt x="13769" y="20396"/>
                  </a:cubicBezTo>
                  <a:close/>
                  <a:moveTo>
                    <a:pt x="8421" y="20649"/>
                  </a:moveTo>
                  <a:cubicBezTo>
                    <a:pt x="8349" y="20649"/>
                    <a:pt x="8283" y="20708"/>
                    <a:pt x="8265" y="20799"/>
                  </a:cubicBezTo>
                  <a:cubicBezTo>
                    <a:pt x="8244" y="20883"/>
                    <a:pt x="8286" y="20966"/>
                    <a:pt x="8391" y="20987"/>
                  </a:cubicBezTo>
                  <a:cubicBezTo>
                    <a:pt x="8495" y="21008"/>
                    <a:pt x="8621" y="21029"/>
                    <a:pt x="8725" y="21050"/>
                  </a:cubicBezTo>
                  <a:lnTo>
                    <a:pt x="8746" y="21050"/>
                  </a:lnTo>
                  <a:cubicBezTo>
                    <a:pt x="8830" y="21050"/>
                    <a:pt x="8914" y="21008"/>
                    <a:pt x="8914" y="20925"/>
                  </a:cubicBezTo>
                  <a:cubicBezTo>
                    <a:pt x="8935" y="20820"/>
                    <a:pt x="8872" y="20736"/>
                    <a:pt x="8788" y="20715"/>
                  </a:cubicBezTo>
                  <a:cubicBezTo>
                    <a:pt x="8684" y="20694"/>
                    <a:pt x="8558" y="20694"/>
                    <a:pt x="8453" y="20653"/>
                  </a:cubicBezTo>
                  <a:cubicBezTo>
                    <a:pt x="8443" y="20650"/>
                    <a:pt x="8432" y="20649"/>
                    <a:pt x="8421" y="20649"/>
                  </a:cubicBezTo>
                  <a:close/>
                  <a:moveTo>
                    <a:pt x="12743" y="20653"/>
                  </a:moveTo>
                  <a:cubicBezTo>
                    <a:pt x="12638" y="20694"/>
                    <a:pt x="12533" y="20715"/>
                    <a:pt x="12429" y="20715"/>
                  </a:cubicBezTo>
                  <a:cubicBezTo>
                    <a:pt x="12345" y="20736"/>
                    <a:pt x="12282" y="20820"/>
                    <a:pt x="12282" y="20925"/>
                  </a:cubicBezTo>
                  <a:cubicBezTo>
                    <a:pt x="12303" y="21008"/>
                    <a:pt x="12366" y="21050"/>
                    <a:pt x="12450" y="21071"/>
                  </a:cubicBezTo>
                  <a:cubicBezTo>
                    <a:pt x="12471" y="21071"/>
                    <a:pt x="12471" y="21071"/>
                    <a:pt x="12492" y="21050"/>
                  </a:cubicBezTo>
                  <a:cubicBezTo>
                    <a:pt x="12596" y="21050"/>
                    <a:pt x="12701" y="21008"/>
                    <a:pt x="12826" y="20987"/>
                  </a:cubicBezTo>
                  <a:cubicBezTo>
                    <a:pt x="12910" y="20966"/>
                    <a:pt x="12973" y="20883"/>
                    <a:pt x="12952" y="20799"/>
                  </a:cubicBezTo>
                  <a:cubicBezTo>
                    <a:pt x="12931" y="20694"/>
                    <a:pt x="12847" y="20653"/>
                    <a:pt x="12743" y="20653"/>
                  </a:cubicBezTo>
                  <a:close/>
                  <a:moveTo>
                    <a:pt x="9437" y="20820"/>
                  </a:moveTo>
                  <a:cubicBezTo>
                    <a:pt x="9353" y="20820"/>
                    <a:pt x="9269" y="20883"/>
                    <a:pt x="9248" y="20966"/>
                  </a:cubicBezTo>
                  <a:cubicBezTo>
                    <a:pt x="9248" y="21071"/>
                    <a:pt x="9311" y="21155"/>
                    <a:pt x="9416" y="21155"/>
                  </a:cubicBezTo>
                  <a:cubicBezTo>
                    <a:pt x="9520" y="21176"/>
                    <a:pt x="9625" y="21176"/>
                    <a:pt x="9751" y="21197"/>
                  </a:cubicBezTo>
                  <a:lnTo>
                    <a:pt x="9772" y="21197"/>
                  </a:lnTo>
                  <a:cubicBezTo>
                    <a:pt x="9855" y="21197"/>
                    <a:pt x="9918" y="21134"/>
                    <a:pt x="9939" y="21029"/>
                  </a:cubicBezTo>
                  <a:cubicBezTo>
                    <a:pt x="9939" y="20946"/>
                    <a:pt x="9876" y="20862"/>
                    <a:pt x="9772" y="20862"/>
                  </a:cubicBezTo>
                  <a:cubicBezTo>
                    <a:pt x="9667" y="20841"/>
                    <a:pt x="9562" y="20841"/>
                    <a:pt x="9437" y="20820"/>
                  </a:cubicBezTo>
                  <a:close/>
                  <a:moveTo>
                    <a:pt x="11792" y="20817"/>
                  </a:moveTo>
                  <a:cubicBezTo>
                    <a:pt x="11781" y="20817"/>
                    <a:pt x="11770" y="20818"/>
                    <a:pt x="11759" y="20820"/>
                  </a:cubicBezTo>
                  <a:cubicBezTo>
                    <a:pt x="11655" y="20841"/>
                    <a:pt x="11550" y="20841"/>
                    <a:pt x="11445" y="20841"/>
                  </a:cubicBezTo>
                  <a:cubicBezTo>
                    <a:pt x="11341" y="20862"/>
                    <a:pt x="11278" y="20946"/>
                    <a:pt x="11278" y="21029"/>
                  </a:cubicBezTo>
                  <a:cubicBezTo>
                    <a:pt x="11278" y="21113"/>
                    <a:pt x="11362" y="21197"/>
                    <a:pt x="11445" y="21197"/>
                  </a:cubicBezTo>
                  <a:lnTo>
                    <a:pt x="11466" y="21197"/>
                  </a:lnTo>
                  <a:cubicBezTo>
                    <a:pt x="11571" y="21176"/>
                    <a:pt x="11697" y="21176"/>
                    <a:pt x="11801" y="21155"/>
                  </a:cubicBezTo>
                  <a:cubicBezTo>
                    <a:pt x="11906" y="21155"/>
                    <a:pt x="11969" y="21050"/>
                    <a:pt x="11948" y="20966"/>
                  </a:cubicBezTo>
                  <a:cubicBezTo>
                    <a:pt x="11948" y="20892"/>
                    <a:pt x="11881" y="20817"/>
                    <a:pt x="11792" y="20817"/>
                  </a:cubicBezTo>
                  <a:close/>
                  <a:moveTo>
                    <a:pt x="10441" y="20883"/>
                  </a:moveTo>
                  <a:cubicBezTo>
                    <a:pt x="10357" y="20883"/>
                    <a:pt x="10274" y="20946"/>
                    <a:pt x="10274" y="21050"/>
                  </a:cubicBezTo>
                  <a:cubicBezTo>
                    <a:pt x="10274" y="21134"/>
                    <a:pt x="10336" y="21218"/>
                    <a:pt x="10441" y="21218"/>
                  </a:cubicBezTo>
                  <a:lnTo>
                    <a:pt x="10776" y="21218"/>
                  </a:lnTo>
                  <a:cubicBezTo>
                    <a:pt x="10880" y="21218"/>
                    <a:pt x="10943" y="21134"/>
                    <a:pt x="10943" y="21050"/>
                  </a:cubicBezTo>
                  <a:cubicBezTo>
                    <a:pt x="10943" y="20946"/>
                    <a:pt x="10860" y="20883"/>
                    <a:pt x="10776" y="208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2958350" y="4056842"/>
              <a:ext cx="182899" cy="103655"/>
            </a:xfrm>
            <a:custGeom>
              <a:rect b="b" l="l" r="r" t="t"/>
              <a:pathLst>
                <a:path extrusionOk="0" h="4981" w="8789">
                  <a:moveTo>
                    <a:pt x="670" y="1"/>
                  </a:moveTo>
                  <a:cubicBezTo>
                    <a:pt x="252" y="1"/>
                    <a:pt x="42" y="461"/>
                    <a:pt x="273" y="796"/>
                  </a:cubicBezTo>
                  <a:lnTo>
                    <a:pt x="1361" y="2177"/>
                  </a:lnTo>
                  <a:cubicBezTo>
                    <a:pt x="1507" y="2344"/>
                    <a:pt x="1507" y="2595"/>
                    <a:pt x="1361" y="2784"/>
                  </a:cubicBezTo>
                  <a:lnTo>
                    <a:pt x="252" y="4144"/>
                  </a:lnTo>
                  <a:cubicBezTo>
                    <a:pt x="1" y="4458"/>
                    <a:pt x="231" y="4939"/>
                    <a:pt x="628" y="4939"/>
                  </a:cubicBezTo>
                  <a:lnTo>
                    <a:pt x="7659" y="4981"/>
                  </a:lnTo>
                  <a:cubicBezTo>
                    <a:pt x="8265" y="4981"/>
                    <a:pt x="8747" y="4499"/>
                    <a:pt x="8768" y="3893"/>
                  </a:cubicBezTo>
                  <a:lnTo>
                    <a:pt x="8789" y="1152"/>
                  </a:lnTo>
                  <a:cubicBezTo>
                    <a:pt x="8789" y="545"/>
                    <a:pt x="8307" y="64"/>
                    <a:pt x="7700" y="43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3080275" y="4058153"/>
              <a:ext cx="60973" cy="31381"/>
            </a:xfrm>
            <a:custGeom>
              <a:rect b="b" l="l" r="r" t="t"/>
              <a:pathLst>
                <a:path extrusionOk="0" h="1508" w="2930">
                  <a:moveTo>
                    <a:pt x="1883" y="1"/>
                  </a:moveTo>
                  <a:lnTo>
                    <a:pt x="0" y="1486"/>
                  </a:lnTo>
                  <a:lnTo>
                    <a:pt x="2909" y="1507"/>
                  </a:lnTo>
                  <a:lnTo>
                    <a:pt x="2909" y="1089"/>
                  </a:lnTo>
                  <a:cubicBezTo>
                    <a:pt x="2930" y="503"/>
                    <a:pt x="2469" y="22"/>
                    <a:pt x="1883" y="1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3483468" y="4060338"/>
              <a:ext cx="182899" cy="103655"/>
            </a:xfrm>
            <a:custGeom>
              <a:rect b="b" l="l" r="r" t="t"/>
              <a:pathLst>
                <a:path extrusionOk="0" h="4981" w="8789">
                  <a:moveTo>
                    <a:pt x="1130" y="0"/>
                  </a:moveTo>
                  <a:cubicBezTo>
                    <a:pt x="524" y="0"/>
                    <a:pt x="42" y="482"/>
                    <a:pt x="42" y="1088"/>
                  </a:cubicBezTo>
                  <a:lnTo>
                    <a:pt x="21" y="3829"/>
                  </a:lnTo>
                  <a:cubicBezTo>
                    <a:pt x="0" y="4436"/>
                    <a:pt x="503" y="4938"/>
                    <a:pt x="1109" y="4938"/>
                  </a:cubicBezTo>
                  <a:lnTo>
                    <a:pt x="8119" y="4980"/>
                  </a:lnTo>
                  <a:cubicBezTo>
                    <a:pt x="8537" y="4980"/>
                    <a:pt x="8767" y="4520"/>
                    <a:pt x="8516" y="4206"/>
                  </a:cubicBezTo>
                  <a:lnTo>
                    <a:pt x="7428" y="2825"/>
                  </a:lnTo>
                  <a:cubicBezTo>
                    <a:pt x="7282" y="2637"/>
                    <a:pt x="7282" y="2386"/>
                    <a:pt x="7428" y="2218"/>
                  </a:cubicBezTo>
                  <a:lnTo>
                    <a:pt x="8537" y="837"/>
                  </a:lnTo>
                  <a:cubicBezTo>
                    <a:pt x="8788" y="523"/>
                    <a:pt x="8558" y="63"/>
                    <a:pt x="8161" y="63"/>
                  </a:cubicBezTo>
                  <a:lnTo>
                    <a:pt x="1130" y="0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3484342" y="4060338"/>
              <a:ext cx="60099" cy="31798"/>
            </a:xfrm>
            <a:custGeom>
              <a:rect b="b" l="l" r="r" t="t"/>
              <a:pathLst>
                <a:path extrusionOk="0" h="1528" w="2888">
                  <a:moveTo>
                    <a:pt x="1046" y="0"/>
                  </a:moveTo>
                  <a:cubicBezTo>
                    <a:pt x="461" y="42"/>
                    <a:pt x="0" y="502"/>
                    <a:pt x="0" y="1088"/>
                  </a:cubicBezTo>
                  <a:lnTo>
                    <a:pt x="0" y="1507"/>
                  </a:lnTo>
                  <a:lnTo>
                    <a:pt x="2888" y="152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3038031" y="4087329"/>
              <a:ext cx="548219" cy="118471"/>
            </a:xfrm>
            <a:custGeom>
              <a:rect b="b" l="l" r="r" t="t"/>
              <a:pathLst>
                <a:path extrusionOk="0" h="5693" w="26344">
                  <a:moveTo>
                    <a:pt x="2804" y="1"/>
                  </a:moveTo>
                  <a:cubicBezTo>
                    <a:pt x="1277" y="1"/>
                    <a:pt x="22" y="1235"/>
                    <a:pt x="1" y="2762"/>
                  </a:cubicBezTo>
                  <a:cubicBezTo>
                    <a:pt x="1" y="4290"/>
                    <a:pt x="1235" y="5545"/>
                    <a:pt x="2763" y="5545"/>
                  </a:cubicBezTo>
                  <a:lnTo>
                    <a:pt x="23540" y="5692"/>
                  </a:lnTo>
                  <a:cubicBezTo>
                    <a:pt x="23553" y="5692"/>
                    <a:pt x="23566" y="5692"/>
                    <a:pt x="23578" y="5692"/>
                  </a:cubicBezTo>
                  <a:cubicBezTo>
                    <a:pt x="25109" y="5692"/>
                    <a:pt x="26323" y="4465"/>
                    <a:pt x="26343" y="2930"/>
                  </a:cubicBezTo>
                  <a:cubicBezTo>
                    <a:pt x="26343" y="1402"/>
                    <a:pt x="25109" y="147"/>
                    <a:pt x="23582" y="147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4EC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34"/>
          <p:cNvSpPr txBox="1"/>
          <p:nvPr/>
        </p:nvSpPr>
        <p:spPr>
          <a:xfrm>
            <a:off x="798000" y="1231313"/>
            <a:ext cx="2500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Efectos indirectos: </a:t>
            </a: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Corresponden a situaciones negativas generadas por los efectos directos. 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34"/>
          <p:cNvSpPr txBox="1"/>
          <p:nvPr/>
        </p:nvSpPr>
        <p:spPr>
          <a:xfrm>
            <a:off x="795922" y="1941963"/>
            <a:ext cx="2500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Efectos directos: </a:t>
            </a: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Consecuencias que genera la situación negativa identificada como problema central.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34"/>
          <p:cNvSpPr txBox="1"/>
          <p:nvPr/>
        </p:nvSpPr>
        <p:spPr>
          <a:xfrm>
            <a:off x="865964" y="2794447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PROBLEMA CENTRAL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34"/>
          <p:cNvSpPr txBox="1"/>
          <p:nvPr/>
        </p:nvSpPr>
        <p:spPr>
          <a:xfrm>
            <a:off x="795923" y="3316276"/>
            <a:ext cx="2500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Causas directas: </a:t>
            </a: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Son las acciones o hechos concretos que generan o dan origen al problema central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.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34"/>
          <p:cNvSpPr txBox="1"/>
          <p:nvPr/>
        </p:nvSpPr>
        <p:spPr>
          <a:xfrm>
            <a:off x="6479466" y="1680938"/>
            <a:ext cx="1785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EFECTOS</a:t>
            </a:r>
            <a:endParaRPr b="1"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34"/>
          <p:cNvSpPr txBox="1"/>
          <p:nvPr/>
        </p:nvSpPr>
        <p:spPr>
          <a:xfrm>
            <a:off x="7221471" y="2575889"/>
            <a:ext cx="1785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PROBLEMA</a:t>
            </a:r>
            <a:endParaRPr b="1"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34"/>
          <p:cNvSpPr txBox="1"/>
          <p:nvPr/>
        </p:nvSpPr>
        <p:spPr>
          <a:xfrm>
            <a:off x="6479471" y="3718377"/>
            <a:ext cx="1785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CAUSAS</a:t>
            </a:r>
            <a:endParaRPr b="1"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34"/>
          <p:cNvSpPr txBox="1"/>
          <p:nvPr/>
        </p:nvSpPr>
        <p:spPr>
          <a:xfrm>
            <a:off x="384158" y="1231301"/>
            <a:ext cx="411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34"/>
          <p:cNvSpPr txBox="1"/>
          <p:nvPr/>
        </p:nvSpPr>
        <p:spPr>
          <a:xfrm>
            <a:off x="384158" y="1941970"/>
            <a:ext cx="411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2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34"/>
          <p:cNvSpPr txBox="1"/>
          <p:nvPr/>
        </p:nvSpPr>
        <p:spPr>
          <a:xfrm>
            <a:off x="384158" y="2711435"/>
            <a:ext cx="411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2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34"/>
          <p:cNvSpPr txBox="1"/>
          <p:nvPr/>
        </p:nvSpPr>
        <p:spPr>
          <a:xfrm>
            <a:off x="384158" y="3363307"/>
            <a:ext cx="411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2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34"/>
          <p:cNvSpPr txBox="1"/>
          <p:nvPr/>
        </p:nvSpPr>
        <p:spPr>
          <a:xfrm>
            <a:off x="795925" y="4073963"/>
            <a:ext cx="2417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Causas indirectas: </a:t>
            </a: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Son acciones o hechos que dan origen a las causas directas.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34"/>
          <p:cNvSpPr txBox="1"/>
          <p:nvPr/>
        </p:nvSpPr>
        <p:spPr>
          <a:xfrm>
            <a:off x="384158" y="4073976"/>
            <a:ext cx="411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sz="2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34"/>
          <p:cNvSpPr txBox="1"/>
          <p:nvPr/>
        </p:nvSpPr>
        <p:spPr>
          <a:xfrm>
            <a:off x="4320327" y="1763288"/>
            <a:ext cx="382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34"/>
          <p:cNvSpPr txBox="1"/>
          <p:nvPr/>
        </p:nvSpPr>
        <p:spPr>
          <a:xfrm>
            <a:off x="5473740" y="1763288"/>
            <a:ext cx="382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1" sz="1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34"/>
          <p:cNvSpPr txBox="1"/>
          <p:nvPr/>
        </p:nvSpPr>
        <p:spPr>
          <a:xfrm>
            <a:off x="3696771" y="2658238"/>
            <a:ext cx="382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34"/>
          <p:cNvSpPr txBox="1"/>
          <p:nvPr/>
        </p:nvSpPr>
        <p:spPr>
          <a:xfrm>
            <a:off x="4372040" y="2782675"/>
            <a:ext cx="382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34"/>
          <p:cNvSpPr txBox="1"/>
          <p:nvPr/>
        </p:nvSpPr>
        <p:spPr>
          <a:xfrm>
            <a:off x="3638596" y="3572582"/>
            <a:ext cx="382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34"/>
          <p:cNvSpPr txBox="1"/>
          <p:nvPr/>
        </p:nvSpPr>
        <p:spPr>
          <a:xfrm>
            <a:off x="4307420" y="3697020"/>
            <a:ext cx="382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sz="1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34"/>
          <p:cNvSpPr txBox="1"/>
          <p:nvPr/>
        </p:nvSpPr>
        <p:spPr>
          <a:xfrm flipH="1">
            <a:off x="6097280" y="2658238"/>
            <a:ext cx="382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1" sz="1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34"/>
          <p:cNvSpPr txBox="1"/>
          <p:nvPr/>
        </p:nvSpPr>
        <p:spPr>
          <a:xfrm flipH="1">
            <a:off x="5422011" y="2782675"/>
            <a:ext cx="382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1" sz="1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34"/>
          <p:cNvSpPr txBox="1"/>
          <p:nvPr/>
        </p:nvSpPr>
        <p:spPr>
          <a:xfrm flipH="1">
            <a:off x="6155455" y="3572582"/>
            <a:ext cx="382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1" sz="13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34"/>
          <p:cNvSpPr txBox="1"/>
          <p:nvPr/>
        </p:nvSpPr>
        <p:spPr>
          <a:xfrm flipH="1">
            <a:off x="5486647" y="3697020"/>
            <a:ext cx="382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57552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1" sz="1500">
              <a:solidFill>
                <a:srgbClr val="9575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5"/>
          <p:cNvSpPr txBox="1"/>
          <p:nvPr>
            <p:ph type="title"/>
          </p:nvPr>
        </p:nvSpPr>
        <p:spPr>
          <a:xfrm>
            <a:off x="1356078" y="398458"/>
            <a:ext cx="66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Preguntas claves</a:t>
            </a:r>
            <a:endParaRPr sz="3000"/>
          </a:p>
        </p:txBody>
      </p:sp>
      <p:sp>
        <p:nvSpPr>
          <p:cNvPr id="522" name="Google Shape;522;p35"/>
          <p:cNvSpPr/>
          <p:nvPr/>
        </p:nvSpPr>
        <p:spPr>
          <a:xfrm>
            <a:off x="6935747" y="1252259"/>
            <a:ext cx="1698906" cy="1805187"/>
          </a:xfrm>
          <a:custGeom>
            <a:rect b="b" l="l" r="r" t="t"/>
            <a:pathLst>
              <a:path extrusionOk="0" h="50958" w="43626">
                <a:moveTo>
                  <a:pt x="21811" y="0"/>
                </a:moveTo>
                <a:cubicBezTo>
                  <a:pt x="9785" y="0"/>
                  <a:pt x="0" y="9788"/>
                  <a:pt x="0" y="21814"/>
                </a:cubicBezTo>
                <a:cubicBezTo>
                  <a:pt x="8" y="22289"/>
                  <a:pt x="401" y="22672"/>
                  <a:pt x="876" y="22672"/>
                </a:cubicBezTo>
                <a:cubicBezTo>
                  <a:pt x="1355" y="22672"/>
                  <a:pt x="1744" y="22289"/>
                  <a:pt x="1755" y="21814"/>
                </a:cubicBezTo>
                <a:cubicBezTo>
                  <a:pt x="1755" y="10757"/>
                  <a:pt x="10754" y="1755"/>
                  <a:pt x="21811" y="1755"/>
                </a:cubicBezTo>
                <a:cubicBezTo>
                  <a:pt x="32869" y="1755"/>
                  <a:pt x="41867" y="10753"/>
                  <a:pt x="41867" y="21814"/>
                </a:cubicBezTo>
                <a:cubicBezTo>
                  <a:pt x="41871" y="32872"/>
                  <a:pt x="32869" y="41870"/>
                  <a:pt x="21811" y="41870"/>
                </a:cubicBezTo>
                <a:cubicBezTo>
                  <a:pt x="21329" y="41870"/>
                  <a:pt x="20932" y="42263"/>
                  <a:pt x="20935" y="42750"/>
                </a:cubicBezTo>
                <a:lnTo>
                  <a:pt x="20935" y="50957"/>
                </a:lnTo>
                <a:lnTo>
                  <a:pt x="22691" y="50942"/>
                </a:lnTo>
                <a:lnTo>
                  <a:pt x="22691" y="43610"/>
                </a:lnTo>
                <a:cubicBezTo>
                  <a:pt x="34312" y="43147"/>
                  <a:pt x="43626" y="33547"/>
                  <a:pt x="43626" y="21814"/>
                </a:cubicBezTo>
                <a:cubicBezTo>
                  <a:pt x="43626" y="9785"/>
                  <a:pt x="33841" y="0"/>
                  <a:pt x="2181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5"/>
          <p:cNvSpPr/>
          <p:nvPr/>
        </p:nvSpPr>
        <p:spPr>
          <a:xfrm>
            <a:off x="7552052" y="2895036"/>
            <a:ext cx="468673" cy="245566"/>
          </a:xfrm>
          <a:custGeom>
            <a:rect b="b" l="l" r="r" t="t"/>
            <a:pathLst>
              <a:path extrusionOk="0" h="6932" w="12035">
                <a:moveTo>
                  <a:pt x="11087" y="1"/>
                </a:moveTo>
                <a:cubicBezTo>
                  <a:pt x="10861" y="1"/>
                  <a:pt x="10636" y="87"/>
                  <a:pt x="10465" y="260"/>
                </a:cubicBezTo>
                <a:lnTo>
                  <a:pt x="6866" y="3859"/>
                </a:lnTo>
                <a:lnTo>
                  <a:pt x="5979" y="4742"/>
                </a:lnTo>
                <a:lnTo>
                  <a:pt x="5110" y="3874"/>
                </a:lnTo>
                <a:lnTo>
                  <a:pt x="1496" y="260"/>
                </a:lnTo>
                <a:cubicBezTo>
                  <a:pt x="1342" y="153"/>
                  <a:pt x="1166" y="102"/>
                  <a:pt x="990" y="102"/>
                </a:cubicBezTo>
                <a:cubicBezTo>
                  <a:pt x="731" y="102"/>
                  <a:pt x="475" y="214"/>
                  <a:pt x="298" y="427"/>
                </a:cubicBezTo>
                <a:cubicBezTo>
                  <a:pt x="1" y="783"/>
                  <a:pt x="23" y="1306"/>
                  <a:pt x="350" y="1636"/>
                </a:cubicBezTo>
                <a:lnTo>
                  <a:pt x="5389" y="6675"/>
                </a:lnTo>
                <a:cubicBezTo>
                  <a:pt x="5559" y="6846"/>
                  <a:pt x="5784" y="6931"/>
                  <a:pt x="6009" y="6931"/>
                </a:cubicBezTo>
                <a:cubicBezTo>
                  <a:pt x="6234" y="6931"/>
                  <a:pt x="6459" y="6846"/>
                  <a:pt x="6632" y="6675"/>
                </a:cubicBezTo>
                <a:lnTo>
                  <a:pt x="11667" y="1636"/>
                </a:lnTo>
                <a:cubicBezTo>
                  <a:pt x="12016" y="1250"/>
                  <a:pt x="12034" y="668"/>
                  <a:pt x="11712" y="260"/>
                </a:cubicBezTo>
                <a:cubicBezTo>
                  <a:pt x="11539" y="87"/>
                  <a:pt x="11313" y="1"/>
                  <a:pt x="1108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5"/>
          <p:cNvSpPr/>
          <p:nvPr/>
        </p:nvSpPr>
        <p:spPr>
          <a:xfrm>
            <a:off x="7141275" y="1460991"/>
            <a:ext cx="1294128" cy="1155355"/>
          </a:xfrm>
          <a:custGeom>
            <a:rect b="b" l="l" r="r" t="t"/>
            <a:pathLst>
              <a:path extrusionOk="0" h="29615" w="29619">
                <a:moveTo>
                  <a:pt x="14809" y="1"/>
                </a:moveTo>
                <a:cubicBezTo>
                  <a:pt x="6631" y="1"/>
                  <a:pt x="0" y="6631"/>
                  <a:pt x="0" y="14809"/>
                </a:cubicBezTo>
                <a:cubicBezTo>
                  <a:pt x="0" y="22988"/>
                  <a:pt x="6631" y="29615"/>
                  <a:pt x="14809" y="29615"/>
                </a:cubicBezTo>
                <a:cubicBezTo>
                  <a:pt x="22987" y="29615"/>
                  <a:pt x="29618" y="22988"/>
                  <a:pt x="29618" y="14809"/>
                </a:cubicBezTo>
                <a:cubicBezTo>
                  <a:pt x="29618" y="6631"/>
                  <a:pt x="22987" y="1"/>
                  <a:pt x="14809" y="1"/>
                </a:cubicBezTo>
                <a:close/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¿Que recursos, alcances y tiempos tengo para atacar las causas y solucionar parte del problema?</a:t>
            </a:r>
            <a:endParaRPr b="1" sz="1000"/>
          </a:p>
        </p:txBody>
      </p:sp>
      <p:grpSp>
        <p:nvGrpSpPr>
          <p:cNvPr id="525" name="Google Shape;525;p35"/>
          <p:cNvGrpSpPr/>
          <p:nvPr/>
        </p:nvGrpSpPr>
        <p:grpSpPr>
          <a:xfrm>
            <a:off x="414941" y="1354737"/>
            <a:ext cx="6592851" cy="1880617"/>
            <a:chOff x="5194708" y="3484366"/>
            <a:chExt cx="3148148" cy="987304"/>
          </a:xfrm>
        </p:grpSpPr>
        <p:grpSp>
          <p:nvGrpSpPr>
            <p:cNvPr id="526" name="Google Shape;526;p35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527" name="Google Shape;527;p35"/>
              <p:cNvSpPr/>
              <p:nvPr/>
            </p:nvSpPr>
            <p:spPr>
              <a:xfrm>
                <a:off x="3570752" y="1750910"/>
                <a:ext cx="761949" cy="781910"/>
              </a:xfrm>
              <a:custGeom>
                <a:rect b="b" l="l" r="r" t="t"/>
                <a:pathLst>
                  <a:path extrusionOk="0" h="29615" w="29619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rgbClr val="00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rPr>
                  <a:t>¿Como ataca esas causas?</a:t>
                </a:r>
                <a:endParaRPr b="1" sz="1000"/>
              </a:p>
            </p:txBody>
          </p:sp>
          <p:sp>
            <p:nvSpPr>
              <p:cNvPr id="528" name="Google Shape;528;p35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rect b="b" l="l" r="r" t="t"/>
                <a:pathLst>
                  <a:path extrusionOk="0" h="50958" w="43626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5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rect b="b" l="l" r="r" t="t"/>
                <a:pathLst>
                  <a:path extrusionOk="0" h="6932" w="12035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0" name="Google Shape;530;p35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531" name="Google Shape;531;p35"/>
              <p:cNvSpPr/>
              <p:nvPr/>
            </p:nvSpPr>
            <p:spPr>
              <a:xfrm>
                <a:off x="2453074" y="1742611"/>
                <a:ext cx="839955" cy="781910"/>
              </a:xfrm>
              <a:custGeom>
                <a:rect b="b" l="l" r="r" t="t"/>
                <a:pathLst>
                  <a:path extrusionOk="0" h="29615" w="29615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rgbClr val="FBB83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rPr>
                  <a:t>¿Qué causa la baja en las condiciones de calidad de vida?</a:t>
                </a:r>
                <a:endParaRPr b="1" sz="1000"/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rect b="b" l="l" r="r" t="t"/>
                <a:pathLst>
                  <a:path extrusionOk="0" h="50958" w="43631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5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4" name="Google Shape;534;p35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535" name="Google Shape;535;p35"/>
              <p:cNvSpPr/>
              <p:nvPr/>
            </p:nvSpPr>
            <p:spPr>
              <a:xfrm>
                <a:off x="1428582" y="1750907"/>
                <a:ext cx="839995" cy="781910"/>
              </a:xfrm>
              <a:custGeom>
                <a:rect b="b" l="l" r="r" t="t"/>
                <a:pathLst>
                  <a:path extrusionOk="0" h="29615" w="29619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rgbClr val="9C27B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rgbClr val="1C1C1C"/>
                    </a:solidFill>
                    <a:latin typeface="Catamaran"/>
                    <a:ea typeface="Catamaran"/>
                    <a:cs typeface="Catamaran"/>
                    <a:sym typeface="Catamaran"/>
                  </a:rPr>
                  <a:t>¿Como mi proyecto contribuye a mejorar esas condiciones de calidad de vida?</a:t>
                </a:r>
                <a:endParaRPr b="1" sz="10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536" name="Google Shape;536;p35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rect b="b" l="l" r="r" t="t"/>
                <a:pathLst>
                  <a:path extrusionOk="0" h="50958" w="43626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9C27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5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rect b="b" l="l" r="r" t="t"/>
                <a:pathLst>
                  <a:path extrusionOk="0" h="6932" w="12034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9C27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8" name="Google Shape;538;p35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539" name="Google Shape;539;p35"/>
              <p:cNvSpPr/>
              <p:nvPr/>
            </p:nvSpPr>
            <p:spPr>
              <a:xfrm>
                <a:off x="366473" y="1734321"/>
                <a:ext cx="840029" cy="864610"/>
              </a:xfrm>
              <a:custGeom>
                <a:rect b="b" l="l" r="r" t="t"/>
                <a:pathLst>
                  <a:path extrusionOk="0" h="29615" w="29615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rgbClr val="7DC14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rPr>
                  <a:t>¿Cuales son esas condiciones de calidad de vida?</a:t>
                </a:r>
                <a:endParaRPr b="1" sz="10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540" name="Google Shape;540;p35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rect b="b" l="l" r="r" t="t"/>
                <a:pathLst>
                  <a:path extrusionOk="0" h="50958" w="4363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5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7DC1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42" name="Google Shape;542;p35"/>
          <p:cNvSpPr/>
          <p:nvPr/>
        </p:nvSpPr>
        <p:spPr>
          <a:xfrm>
            <a:off x="1673578" y="3504800"/>
            <a:ext cx="5820600" cy="1093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4B0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atamaran"/>
                <a:ea typeface="Catamaran"/>
                <a:cs typeface="Catamaran"/>
                <a:sym typeface="Catamaran"/>
              </a:rPr>
              <a:t>Objetivo:</a:t>
            </a:r>
            <a:r>
              <a:rPr b="1" lang="en"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i="1" lang="en" sz="1500">
                <a:latin typeface="Catamaran"/>
                <a:ea typeface="Catamaran"/>
                <a:cs typeface="Catamaran"/>
                <a:sym typeface="Catamaran"/>
              </a:rPr>
              <a:t>Mejorar la calidad de los agricultores, a través de programas y proyectos que contribuyan a la formación integral.</a:t>
            </a:r>
            <a:endParaRPr i="1" sz="150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FUENTES DE LA LÍNEA BASE </a:t>
            </a:r>
            <a:endParaRPr/>
          </a:p>
        </p:txBody>
      </p:sp>
      <p:grpSp>
        <p:nvGrpSpPr>
          <p:cNvPr id="548" name="Google Shape;548;p36"/>
          <p:cNvGrpSpPr/>
          <p:nvPr/>
        </p:nvGrpSpPr>
        <p:grpSpPr>
          <a:xfrm>
            <a:off x="732300" y="1195069"/>
            <a:ext cx="6017186" cy="791050"/>
            <a:chOff x="852325" y="1239125"/>
            <a:chExt cx="5906730" cy="791050"/>
          </a:xfrm>
        </p:grpSpPr>
        <p:sp>
          <p:nvSpPr>
            <p:cNvPr id="549" name="Google Shape;549;p36"/>
            <p:cNvSpPr/>
            <p:nvPr/>
          </p:nvSpPr>
          <p:spPr>
            <a:xfrm>
              <a:off x="852325" y="1478375"/>
              <a:ext cx="448325" cy="551800"/>
            </a:xfrm>
            <a:custGeom>
              <a:rect b="b" l="l" r="r" t="t"/>
              <a:pathLst>
                <a:path extrusionOk="0" h="22072" w="17933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cap="flat" cmpd="sng" w="9525">
              <a:solidFill>
                <a:srgbClr val="FBB831"/>
              </a:solidFill>
              <a:prstDash val="solid"/>
              <a:round/>
              <a:headEnd len="med" w="med" type="none"/>
              <a:tailEnd len="med" w="med" type="oval"/>
            </a:ln>
          </p:spPr>
        </p:sp>
        <p:sp>
          <p:nvSpPr>
            <p:cNvPr id="550" name="Google Shape;550;p36"/>
            <p:cNvSpPr/>
            <p:nvPr/>
          </p:nvSpPr>
          <p:spPr>
            <a:xfrm>
              <a:off x="985350" y="1239125"/>
              <a:ext cx="1361100" cy="478500"/>
            </a:xfrm>
            <a:prstGeom prst="roundRect">
              <a:avLst>
                <a:gd fmla="val 50000" name="adj"/>
              </a:avLst>
            </a:prstGeom>
            <a:solidFill>
              <a:srgbClr val="FBB8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u="sng">
                  <a:solidFill>
                    <a:schemeClr val="hlink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  <a:hlinkClick r:id="rId3"/>
                </a:rPr>
                <a:t>DNP</a:t>
              </a: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2857255" y="1239125"/>
              <a:ext cx="3901800" cy="478500"/>
            </a:xfrm>
            <a:prstGeom prst="roundRect">
              <a:avLst>
                <a:gd fmla="val 50000" name="adj"/>
              </a:avLst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18287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https://terridata.dnp.gov.co/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52" name="Google Shape;552;p36"/>
            <p:cNvCxnSpPr>
              <a:stCxn id="550" idx="3"/>
              <a:endCxn id="551" idx="1"/>
            </p:cNvCxnSpPr>
            <p:nvPr/>
          </p:nvCxnSpPr>
          <p:spPr>
            <a:xfrm>
              <a:off x="2346450" y="1478375"/>
              <a:ext cx="510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553" name="Google Shape;553;p36"/>
          <p:cNvGrpSpPr/>
          <p:nvPr/>
        </p:nvGrpSpPr>
        <p:grpSpPr>
          <a:xfrm>
            <a:off x="1138838" y="1868969"/>
            <a:ext cx="6037166" cy="791050"/>
            <a:chOff x="1251400" y="1913025"/>
            <a:chExt cx="5926343" cy="791050"/>
          </a:xfrm>
        </p:grpSpPr>
        <p:sp>
          <p:nvSpPr>
            <p:cNvPr id="554" name="Google Shape;554;p36"/>
            <p:cNvSpPr/>
            <p:nvPr/>
          </p:nvSpPr>
          <p:spPr>
            <a:xfrm>
              <a:off x="1251400" y="2152275"/>
              <a:ext cx="448325" cy="551800"/>
            </a:xfrm>
            <a:custGeom>
              <a:rect b="b" l="l" r="r" t="t"/>
              <a:pathLst>
                <a:path extrusionOk="0" h="22072" w="17933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cap="flat" cmpd="sng" w="9525">
              <a:solidFill>
                <a:srgbClr val="FB8569"/>
              </a:solidFill>
              <a:prstDash val="solid"/>
              <a:round/>
              <a:headEnd len="med" w="med" type="none"/>
              <a:tailEnd len="med" w="med" type="oval"/>
            </a:ln>
          </p:spPr>
        </p:sp>
        <p:sp>
          <p:nvSpPr>
            <p:cNvPr id="555" name="Google Shape;555;p36"/>
            <p:cNvSpPr/>
            <p:nvPr/>
          </p:nvSpPr>
          <p:spPr>
            <a:xfrm>
              <a:off x="3275943" y="1913050"/>
              <a:ext cx="3901800" cy="478500"/>
            </a:xfrm>
            <a:prstGeom prst="roundRect">
              <a:avLst>
                <a:gd fmla="val 50000" name="adj"/>
              </a:avLst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18287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https://www.datos.gov.co/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1404039" y="1913025"/>
              <a:ext cx="1361100" cy="478500"/>
            </a:xfrm>
            <a:prstGeom prst="roundRect">
              <a:avLst>
                <a:gd fmla="val 50000" name="adj"/>
              </a:avLst>
            </a:prstGeom>
            <a:solidFill>
              <a:srgbClr val="FB85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u="sng">
                  <a:solidFill>
                    <a:schemeClr val="hlink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  <a:hlinkClick r:id="rId4"/>
                </a:rPr>
                <a:t>Datos gov</a:t>
              </a:r>
              <a:endParaRPr>
                <a:solidFill>
                  <a:srgbClr val="000000"/>
                </a:solidFill>
              </a:endParaRPr>
            </a:p>
          </p:txBody>
        </p:sp>
        <p:cxnSp>
          <p:nvCxnSpPr>
            <p:cNvPr id="557" name="Google Shape;557;p36"/>
            <p:cNvCxnSpPr>
              <a:stCxn id="556" idx="3"/>
              <a:endCxn id="555" idx="1"/>
            </p:cNvCxnSpPr>
            <p:nvPr/>
          </p:nvCxnSpPr>
          <p:spPr>
            <a:xfrm>
              <a:off x="2765139" y="2152275"/>
              <a:ext cx="510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558" name="Google Shape;558;p36"/>
          <p:cNvGrpSpPr/>
          <p:nvPr/>
        </p:nvGrpSpPr>
        <p:grpSpPr>
          <a:xfrm>
            <a:off x="1565419" y="2542894"/>
            <a:ext cx="6037103" cy="791026"/>
            <a:chOff x="1670150" y="2586949"/>
            <a:chExt cx="5926282" cy="791026"/>
          </a:xfrm>
        </p:grpSpPr>
        <p:sp>
          <p:nvSpPr>
            <p:cNvPr id="559" name="Google Shape;559;p36"/>
            <p:cNvSpPr/>
            <p:nvPr/>
          </p:nvSpPr>
          <p:spPr>
            <a:xfrm>
              <a:off x="1670150" y="2826175"/>
              <a:ext cx="448325" cy="551800"/>
            </a:xfrm>
            <a:custGeom>
              <a:rect b="b" l="l" r="r" t="t"/>
              <a:pathLst>
                <a:path extrusionOk="0" h="22072" w="17933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cap="flat" cmpd="sng" w="9525">
              <a:solidFill>
                <a:srgbClr val="FB569C"/>
              </a:solidFill>
              <a:prstDash val="solid"/>
              <a:round/>
              <a:headEnd len="med" w="med" type="none"/>
              <a:tailEnd len="med" w="med" type="oval"/>
            </a:ln>
          </p:spPr>
        </p:sp>
        <p:sp>
          <p:nvSpPr>
            <p:cNvPr id="560" name="Google Shape;560;p36"/>
            <p:cNvSpPr/>
            <p:nvPr/>
          </p:nvSpPr>
          <p:spPr>
            <a:xfrm>
              <a:off x="1822728" y="2586950"/>
              <a:ext cx="1361100" cy="478500"/>
            </a:xfrm>
            <a:prstGeom prst="roundRect">
              <a:avLst>
                <a:gd fmla="val 50000" name="adj"/>
              </a:avLst>
            </a:prstGeom>
            <a:solidFill>
              <a:srgbClr val="FB56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u="sng">
                  <a:solidFill>
                    <a:schemeClr val="hlink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  <a:hlinkClick r:id="rId5"/>
                </a:rPr>
                <a:t>SNIES</a:t>
              </a: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3694632" y="2586949"/>
              <a:ext cx="3901800" cy="478500"/>
            </a:xfrm>
            <a:prstGeom prst="roundRect">
              <a:avLst>
                <a:gd fmla="val 50000" name="adj"/>
              </a:avLst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18287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https://snies.mineducacion.gov.co/portal/ESTADISTICAS/Bases-consolidadas/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62" name="Google Shape;562;p36"/>
            <p:cNvCxnSpPr>
              <a:stCxn id="560" idx="3"/>
              <a:endCxn id="561" idx="1"/>
            </p:cNvCxnSpPr>
            <p:nvPr/>
          </p:nvCxnSpPr>
          <p:spPr>
            <a:xfrm>
              <a:off x="3183828" y="2826200"/>
              <a:ext cx="510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563" name="Google Shape;563;p36"/>
          <p:cNvGrpSpPr/>
          <p:nvPr/>
        </p:nvGrpSpPr>
        <p:grpSpPr>
          <a:xfrm>
            <a:off x="1992025" y="3216807"/>
            <a:ext cx="6037015" cy="791012"/>
            <a:chOff x="2088925" y="3260863"/>
            <a:chExt cx="5926195" cy="791012"/>
          </a:xfrm>
        </p:grpSpPr>
        <p:sp>
          <p:nvSpPr>
            <p:cNvPr id="564" name="Google Shape;564;p36"/>
            <p:cNvSpPr/>
            <p:nvPr/>
          </p:nvSpPr>
          <p:spPr>
            <a:xfrm>
              <a:off x="2088925" y="3500075"/>
              <a:ext cx="448325" cy="551800"/>
            </a:xfrm>
            <a:custGeom>
              <a:rect b="b" l="l" r="r" t="t"/>
              <a:pathLst>
                <a:path extrusionOk="0" h="22072" w="17933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cap="flat" cmpd="sng" w="9525">
              <a:solidFill>
                <a:srgbClr val="E850E0"/>
              </a:solidFill>
              <a:prstDash val="solid"/>
              <a:round/>
              <a:headEnd len="med" w="med" type="none"/>
              <a:tailEnd len="med" w="med" type="oval"/>
            </a:ln>
          </p:spPr>
        </p:sp>
        <p:sp>
          <p:nvSpPr>
            <p:cNvPr id="565" name="Google Shape;565;p36"/>
            <p:cNvSpPr/>
            <p:nvPr/>
          </p:nvSpPr>
          <p:spPr>
            <a:xfrm>
              <a:off x="2241417" y="3260863"/>
              <a:ext cx="1361100" cy="478500"/>
            </a:xfrm>
            <a:prstGeom prst="roundRect">
              <a:avLst>
                <a:gd fmla="val 50000" name="adj"/>
              </a:avLst>
            </a:prstGeom>
            <a:solidFill>
              <a:srgbClr val="E85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u="sng">
                  <a:solidFill>
                    <a:schemeClr val="hlink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  <a:hlinkClick r:id="rId6"/>
                </a:rPr>
                <a:t>DANE</a:t>
              </a: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4113320" y="3260874"/>
              <a:ext cx="3901800" cy="478500"/>
            </a:xfrm>
            <a:prstGeom prst="roundRect">
              <a:avLst>
                <a:gd fmla="val 50000" name="adj"/>
              </a:avLst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18287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https://www.dane.gov.co/index.php/estadisticas-por-tema/educacion/poblacion-escolarizada/educacion-formal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67" name="Google Shape;567;p36"/>
            <p:cNvCxnSpPr>
              <a:stCxn id="565" idx="3"/>
              <a:endCxn id="566" idx="1"/>
            </p:cNvCxnSpPr>
            <p:nvPr/>
          </p:nvCxnSpPr>
          <p:spPr>
            <a:xfrm>
              <a:off x="3602517" y="3500113"/>
              <a:ext cx="510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568" name="Google Shape;568;p36"/>
          <p:cNvGrpSpPr/>
          <p:nvPr/>
        </p:nvGrpSpPr>
        <p:grpSpPr>
          <a:xfrm>
            <a:off x="2573886" y="3890718"/>
            <a:ext cx="5881672" cy="478502"/>
            <a:chOff x="2660105" y="3934774"/>
            <a:chExt cx="5773703" cy="478502"/>
          </a:xfrm>
        </p:grpSpPr>
        <p:sp>
          <p:nvSpPr>
            <p:cNvPr id="569" name="Google Shape;569;p36"/>
            <p:cNvSpPr/>
            <p:nvPr/>
          </p:nvSpPr>
          <p:spPr>
            <a:xfrm>
              <a:off x="2660105" y="3934775"/>
              <a:ext cx="1361100" cy="478500"/>
            </a:xfrm>
            <a:prstGeom prst="roundRect">
              <a:avLst>
                <a:gd fmla="val 50000" name="adj"/>
              </a:avLst>
            </a:prstGeom>
            <a:solidFill>
              <a:srgbClr val="9C2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PIVOT</a:t>
              </a: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4532009" y="3934774"/>
              <a:ext cx="3901800" cy="478500"/>
            </a:xfrm>
            <a:prstGeom prst="roundRect">
              <a:avLst>
                <a:gd fmla="val 50000" name="adj"/>
              </a:avLst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18287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Plataforma para la búsqueda de la financiación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71" name="Google Shape;571;p36"/>
            <p:cNvCxnSpPr>
              <a:stCxn id="569" idx="3"/>
              <a:endCxn id="570" idx="1"/>
            </p:cNvCxnSpPr>
            <p:nvPr/>
          </p:nvCxnSpPr>
          <p:spPr>
            <a:xfrm>
              <a:off x="4021205" y="4174025"/>
              <a:ext cx="510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sp>
        <p:nvSpPr>
          <p:cNvPr id="572" name="Google Shape;572;p36"/>
          <p:cNvSpPr txBox="1"/>
          <p:nvPr/>
        </p:nvSpPr>
        <p:spPr>
          <a:xfrm>
            <a:off x="316320" y="4513592"/>
            <a:ext cx="66003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“Análisis con fuentes externas y/o construir sus propias investigaciones”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7"/>
          <p:cNvSpPr txBox="1"/>
          <p:nvPr/>
        </p:nvSpPr>
        <p:spPr>
          <a:xfrm>
            <a:off x="1220264" y="1548873"/>
            <a:ext cx="64677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rgbClr val="595959"/>
                </a:solidFill>
                <a:latin typeface="EB Garamond"/>
                <a:ea typeface="EB Garamond"/>
                <a:cs typeface="EB Garamond"/>
                <a:sym typeface="EB Garamond"/>
              </a:rPr>
              <a:t>“Para formular proyectos de impacto que puedan medirse a través de indicadores de impacto, debe formularse objetivos de impacto, que en esencia es preguntarse qué quiero y puedo tranformar en el contexto”</a:t>
            </a:r>
            <a:endParaRPr sz="2500">
              <a:solidFill>
                <a:srgbClr val="59595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cle Diagrams Theme for a Project Proposal by Slidesgo">
  <a:themeElements>
    <a:clrScheme name="Simple Light">
      <a:dk1>
        <a:srgbClr val="1C1C1C"/>
      </a:dk1>
      <a:lt1>
        <a:srgbClr val="F3F3F3"/>
      </a:lt1>
      <a:dk2>
        <a:srgbClr val="87AFC6"/>
      </a:dk2>
      <a:lt2>
        <a:srgbClr val="8EB0B4"/>
      </a:lt2>
      <a:accent1>
        <a:srgbClr val="D09E96"/>
      </a:accent1>
      <a:accent2>
        <a:srgbClr val="2E556D"/>
      </a:accent2>
      <a:accent3>
        <a:srgbClr val="E2E2E2"/>
      </a:accent3>
      <a:accent4>
        <a:srgbClr val="FFFFFF"/>
      </a:accent4>
      <a:accent5>
        <a:srgbClr val="FFFFFF"/>
      </a:accent5>
      <a:accent6>
        <a:srgbClr val="FFFFFF"/>
      </a:accent6>
      <a:hlink>
        <a:srgbClr val="1C1C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adient KPI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1775A6"/>
      </a:accent1>
      <a:accent2>
        <a:srgbClr val="1F9CCE"/>
      </a:accent2>
      <a:accent3>
        <a:srgbClr val="3BAEBA"/>
      </a:accent3>
      <a:accent4>
        <a:srgbClr val="66BB8A"/>
      </a:accent4>
      <a:accent5>
        <a:srgbClr val="9ACF69"/>
      </a:accent5>
      <a:accent6>
        <a:srgbClr val="B3DB4F"/>
      </a:accent6>
      <a:hlink>
        <a:srgbClr val="1775A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